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Titillium Web Light" panose="020B0604020202020204" charset="0"/>
      <p:regular r:id="rId14"/>
      <p:bold r:id="rId15"/>
      <p:italic r:id="rId16"/>
      <p:boldItalic r:id="rId17"/>
    </p:embeddedFont>
    <p:embeddedFont>
      <p:font typeface="Dosis Light" panose="020B0604020202020204" charset="0"/>
      <p:regular r:id="rId18"/>
      <p:bold r:id="rId19"/>
    </p:embeddedFont>
    <p:embeddedFont>
      <p:font typeface="Dosis" panose="020B0604020202020204" charset="0"/>
      <p:regular r:id="rId20"/>
      <p:bold r:id="rId21"/>
    </p:embeddedFont>
    <p:embeddedFont>
      <p:font typeface="Titillium Web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318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Shape 38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Shape 3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4" name="Shape 39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5" name="Shape 39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6" name="Shape 39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7" name="Shape 39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5" name="Shape 38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6" name="Shape 38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1" name="Shape 38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2" name="Shape 38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1" name="Shape 38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2" name="Shape 38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" name="Shape 38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3" name="Shape 38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3" name="Shape 39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4" name="Shape 39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5" name="Shape 39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6" name="Shape 39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Shape 39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0" name="Shape 39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9" name="Shape 39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0" name="Shape 39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9pPr>
          </a:lstStyle>
          <a:p>
            <a:endParaRPr/>
          </a:p>
        </p:txBody>
      </p:sp>
      <p:grpSp>
        <p:nvGrpSpPr>
          <p:cNvPr id="11" name="Shape 11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Shape 1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Shape 9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Shape 93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Shape 21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Shape 213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Shape 42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Shape 423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1" name="Shape 3231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3232" name="Shape 3232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Shape 3233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Shape 3234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Shape 3235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Shape 3236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Shape 3237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Shape 323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Shape 3239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Shape 3240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Shape 3241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Shape 3242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Shape 3243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Shape 3244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Shape 3245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Shape 3246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Shape 3247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Shape 324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Shape 3249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Shape 3250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Shape 3251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Shape 3252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Shape 3253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Shape 3254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Shape 3255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Shape 3256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Shape 3257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Shape 325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Shape 3259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Shape 3260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Shape 3261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Shape 3262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Shape 3263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Shape 3264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Shape 3265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Shape 3266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Shape 3267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Shape 326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Shape 3269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Shape 3270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Shape 3271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Shape 3272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Shape 3273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Shape 3274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Shape 3275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Shape 3276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Shape 3277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Shape 327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Shape 3279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Shape 3280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Shape 3281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Shape 3282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Shape 3283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Shape 3284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Shape 3285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Shape 3286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Shape 3287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Shape 328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9" name="Shape 3289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290" name="Shape 3290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Shape 3291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Shape 3292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Shape 3293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Shape 3294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Shape 3295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Shape 3296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Shape 3297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Shape 329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Shape 3299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Shape 3300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Shape 3301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Shape 3302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Shape 3303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Shape 3304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Shape 3305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Shape 3306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Shape 3307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Shape 330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Shape 3309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Shape 3310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Shape 3311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Shape 3312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Shape 3313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Shape 3314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Shape 3315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Shape 3316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Shape 3317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Shape 331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Shape 3319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Shape 3320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Shape 3321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Shape 3322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Shape 3323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Shape 3324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Shape 3325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Shape 3326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Shape 3327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Shape 332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Shape 3329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Shape 3330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Shape 3331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Shape 3332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Shape 3333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Shape 3334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Shape 3335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Shape 3336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Shape 3337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Shape 333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Shape 3339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Shape 3340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Shape 3341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Shape 3342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Shape 3343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Shape 3344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Shape 3345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Shape 3346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Shape 3347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Shape 334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Shape 3349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Shape 3350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Shape 3351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Shape 3352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353" name="Shape 3353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Shape 3354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Shape 3355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Shape 3356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Shape 3357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Shape 335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Shape 3359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Shape 3360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Shape 3361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Shape 3362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Shape 3363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Shape 3364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Shape 3365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Shape 3366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Shape 3367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Shape 336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Shape 3369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Shape 3370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Shape 3371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Shape 3372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Shape 3373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Shape 3374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Shape 3375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Shape 3376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Shape 3377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Shape 337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Shape 3379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Shape 3380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Shape 3381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Shape 3382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Shape 3383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Shape 3384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Shape 3385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Shape 3386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Shape 3387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Shape 338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Shape 3389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Shape 3390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Shape 3391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Shape 3392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Shape 3393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Shape 3394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Shape 3395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Shape 3396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Shape 3397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Shape 339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Shape 3399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Shape 3400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Shape 3401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Shape 3402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Shape 3403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Shape 3404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Shape 3405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Shape 3406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Shape 3407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Shape 340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Shape 3409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Shape 3410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Shape 3411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Shape 3412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Shape 3413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Shape 3414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Shape 3415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Shape 3416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Shape 3417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Shape 341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Shape 3419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Shape 3420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Shape 3421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Shape 3422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Shape 3423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Shape 3424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Shape 3425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Shape 3426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Shape 3427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Shape 342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Shape 3429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Shape 3430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Shape 3431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Shape 3432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Shape 3433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Shape 3434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Shape 3435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Shape 3436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Shape 3437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Shape 343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Shape 3439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Shape 3440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Shape 3441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Shape 3442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Shape 3443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Shape 3444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Shape 3445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Shape 3446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Shape 3447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Shape 344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Shape 3449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Shape 3450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Shape 3451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Shape 3452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Shape 3453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4" name="Shape 3454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455" name="Shape 3455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Shape 3456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Shape 3457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Shape 345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Shape 3459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Shape 3460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Shape 3461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Shape 3462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Shape 3463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Shape 3464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Shape 3465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Shape 3466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Shape 3467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Shape 346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Shape 3469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Shape 3470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Shape 3471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Shape 3472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Shape 3473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Shape 3474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Shape 3475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Shape 3476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Shape 3477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Shape 347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Shape 3479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Shape 3480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Shape 3481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Shape 3482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Shape 3483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Shape 3484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Shape 3485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Shape 3486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Shape 3487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Shape 348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Shape 3489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Shape 3490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Shape 3491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Shape 3492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Shape 3493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Shape 3494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Shape 3495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Shape 3496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Shape 3497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Shape 349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Shape 3499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Shape 3500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Shape 3501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Shape 3502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Shape 3503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Shape 3504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5" name="Shape 350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80BFB7"/>
                </a:solidFill>
              </a:defRPr>
            </a:lvl1pPr>
            <a:lvl2pPr lvl="1">
              <a:buNone/>
              <a:defRPr>
                <a:solidFill>
                  <a:srgbClr val="80BFB7"/>
                </a:solidFill>
              </a:defRPr>
            </a:lvl2pPr>
            <a:lvl3pPr lvl="2">
              <a:buNone/>
              <a:defRPr>
                <a:solidFill>
                  <a:srgbClr val="80BFB7"/>
                </a:solidFill>
              </a:defRPr>
            </a:lvl3pPr>
            <a:lvl4pPr lvl="3">
              <a:buNone/>
              <a:defRPr>
                <a:solidFill>
                  <a:srgbClr val="80BFB7"/>
                </a:solidFill>
              </a:defRPr>
            </a:lvl4pPr>
            <a:lvl5pPr lvl="4">
              <a:buNone/>
              <a:defRPr>
                <a:solidFill>
                  <a:srgbClr val="80BFB7"/>
                </a:solidFill>
              </a:defRPr>
            </a:lvl5pPr>
            <a:lvl6pPr lvl="5">
              <a:buNone/>
              <a:defRPr>
                <a:solidFill>
                  <a:srgbClr val="80BFB7"/>
                </a:solidFill>
              </a:defRPr>
            </a:lvl6pPr>
            <a:lvl7pPr lvl="6">
              <a:buNone/>
              <a:defRPr>
                <a:solidFill>
                  <a:srgbClr val="80BFB7"/>
                </a:solidFill>
              </a:defRPr>
            </a:lvl7pPr>
            <a:lvl8pPr lvl="7">
              <a:buNone/>
              <a:defRPr>
                <a:solidFill>
                  <a:srgbClr val="80BFB7"/>
                </a:solidFill>
              </a:defRPr>
            </a:lvl8pPr>
            <a:lvl9pPr lvl="8">
              <a:buNone/>
              <a:defRPr>
                <a:solidFill>
                  <a:srgbClr val="80BFB7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">
    <p:bg>
      <p:bgPr>
        <a:solidFill>
          <a:srgbClr val="1D1D1B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7" name="Shape 3507"/>
          <p:cNvGrpSpPr/>
          <p:nvPr/>
        </p:nvGrpSpPr>
        <p:grpSpPr>
          <a:xfrm>
            <a:off x="7828607" y="28698"/>
            <a:ext cx="1286904" cy="5086302"/>
            <a:chOff x="6367294" y="28698"/>
            <a:chExt cx="1286904" cy="5086302"/>
          </a:xfrm>
        </p:grpSpPr>
        <p:sp>
          <p:nvSpPr>
            <p:cNvPr id="3508" name="Shape 3508"/>
            <p:cNvSpPr/>
            <p:nvPr/>
          </p:nvSpPr>
          <p:spPr>
            <a:xfrm rot="10800000">
              <a:off x="7536331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Shape 3509"/>
            <p:cNvSpPr/>
            <p:nvPr/>
          </p:nvSpPr>
          <p:spPr>
            <a:xfrm rot="10800000">
              <a:off x="7244066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Shape 3510"/>
            <p:cNvSpPr/>
            <p:nvPr/>
          </p:nvSpPr>
          <p:spPr>
            <a:xfrm rot="10800000">
              <a:off x="7244066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Shape 3511"/>
            <p:cNvSpPr/>
            <p:nvPr/>
          </p:nvSpPr>
          <p:spPr>
            <a:xfrm rot="10800000">
              <a:off x="6659535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Shape 3512"/>
            <p:cNvSpPr/>
            <p:nvPr/>
          </p:nvSpPr>
          <p:spPr>
            <a:xfrm rot="10800000">
              <a:off x="7536331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Shape 3513"/>
            <p:cNvSpPr/>
            <p:nvPr/>
          </p:nvSpPr>
          <p:spPr>
            <a:xfrm rot="10800000">
              <a:off x="7536331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Shape 3514"/>
            <p:cNvSpPr/>
            <p:nvPr/>
          </p:nvSpPr>
          <p:spPr>
            <a:xfrm rot="10800000">
              <a:off x="7536331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Shape 3515"/>
            <p:cNvSpPr/>
            <p:nvPr/>
          </p:nvSpPr>
          <p:spPr>
            <a:xfrm rot="10800000">
              <a:off x="7536331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Shape 3516"/>
            <p:cNvSpPr/>
            <p:nvPr/>
          </p:nvSpPr>
          <p:spPr>
            <a:xfrm rot="10800000">
              <a:off x="7536331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Shape 3517"/>
            <p:cNvSpPr/>
            <p:nvPr/>
          </p:nvSpPr>
          <p:spPr>
            <a:xfrm rot="10800000">
              <a:off x="7536331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Shape 3518"/>
            <p:cNvSpPr/>
            <p:nvPr/>
          </p:nvSpPr>
          <p:spPr>
            <a:xfrm rot="10800000">
              <a:off x="7536331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Shape 3519"/>
            <p:cNvSpPr/>
            <p:nvPr/>
          </p:nvSpPr>
          <p:spPr>
            <a:xfrm rot="10800000">
              <a:off x="7536331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Shape 3520"/>
            <p:cNvSpPr/>
            <p:nvPr/>
          </p:nvSpPr>
          <p:spPr>
            <a:xfrm rot="10800000">
              <a:off x="7536331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Shape 3521"/>
            <p:cNvSpPr/>
            <p:nvPr/>
          </p:nvSpPr>
          <p:spPr>
            <a:xfrm rot="10800000">
              <a:off x="7536331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Shape 3522"/>
            <p:cNvSpPr/>
            <p:nvPr/>
          </p:nvSpPr>
          <p:spPr>
            <a:xfrm rot="10800000">
              <a:off x="7536331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Shape 3523"/>
            <p:cNvSpPr/>
            <p:nvPr/>
          </p:nvSpPr>
          <p:spPr>
            <a:xfrm rot="10800000">
              <a:off x="7536331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Shape 3524"/>
            <p:cNvSpPr/>
            <p:nvPr/>
          </p:nvSpPr>
          <p:spPr>
            <a:xfrm rot="10800000">
              <a:off x="7536331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Shape 3525"/>
            <p:cNvSpPr/>
            <p:nvPr/>
          </p:nvSpPr>
          <p:spPr>
            <a:xfrm rot="10800000">
              <a:off x="7536331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Shape 3526"/>
            <p:cNvSpPr/>
            <p:nvPr/>
          </p:nvSpPr>
          <p:spPr>
            <a:xfrm rot="10800000">
              <a:off x="7536331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Shape 3527"/>
            <p:cNvSpPr/>
            <p:nvPr/>
          </p:nvSpPr>
          <p:spPr>
            <a:xfrm rot="10800000">
              <a:off x="7536331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Shape 3528"/>
            <p:cNvSpPr/>
            <p:nvPr/>
          </p:nvSpPr>
          <p:spPr>
            <a:xfrm rot="10800000">
              <a:off x="7536331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Shape 3529"/>
            <p:cNvSpPr/>
            <p:nvPr/>
          </p:nvSpPr>
          <p:spPr>
            <a:xfrm rot="10800000">
              <a:off x="7536331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Shape 3530"/>
            <p:cNvSpPr/>
            <p:nvPr/>
          </p:nvSpPr>
          <p:spPr>
            <a:xfrm rot="10800000">
              <a:off x="7536331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Shape 3531"/>
            <p:cNvSpPr/>
            <p:nvPr/>
          </p:nvSpPr>
          <p:spPr>
            <a:xfrm rot="10800000">
              <a:off x="7536331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Shape 3532"/>
            <p:cNvSpPr/>
            <p:nvPr/>
          </p:nvSpPr>
          <p:spPr>
            <a:xfrm rot="10800000">
              <a:off x="7536331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Shape 3533"/>
            <p:cNvSpPr/>
            <p:nvPr/>
          </p:nvSpPr>
          <p:spPr>
            <a:xfrm rot="10800000">
              <a:off x="7536331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Shape 3534"/>
            <p:cNvSpPr/>
            <p:nvPr/>
          </p:nvSpPr>
          <p:spPr>
            <a:xfrm rot="10800000">
              <a:off x="7536331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Shape 3535"/>
            <p:cNvSpPr/>
            <p:nvPr/>
          </p:nvSpPr>
          <p:spPr>
            <a:xfrm rot="10800000">
              <a:off x="7536331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Shape 3536"/>
            <p:cNvSpPr/>
            <p:nvPr/>
          </p:nvSpPr>
          <p:spPr>
            <a:xfrm rot="10800000">
              <a:off x="7536331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Shape 3537"/>
            <p:cNvSpPr/>
            <p:nvPr/>
          </p:nvSpPr>
          <p:spPr>
            <a:xfrm rot="10800000">
              <a:off x="7536331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Shape 3538"/>
            <p:cNvSpPr/>
            <p:nvPr/>
          </p:nvSpPr>
          <p:spPr>
            <a:xfrm rot="10800000">
              <a:off x="7390210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Shape 3539"/>
            <p:cNvSpPr/>
            <p:nvPr/>
          </p:nvSpPr>
          <p:spPr>
            <a:xfrm rot="10800000">
              <a:off x="739021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Shape 3540"/>
            <p:cNvSpPr/>
            <p:nvPr/>
          </p:nvSpPr>
          <p:spPr>
            <a:xfrm rot="10800000">
              <a:off x="7390210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Shape 3541"/>
            <p:cNvSpPr/>
            <p:nvPr/>
          </p:nvSpPr>
          <p:spPr>
            <a:xfrm rot="10800000">
              <a:off x="7390210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Shape 3542"/>
            <p:cNvSpPr/>
            <p:nvPr/>
          </p:nvSpPr>
          <p:spPr>
            <a:xfrm rot="10800000">
              <a:off x="739021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Shape 3543"/>
            <p:cNvSpPr/>
            <p:nvPr/>
          </p:nvSpPr>
          <p:spPr>
            <a:xfrm rot="10800000">
              <a:off x="7390210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Shape 3544"/>
            <p:cNvSpPr/>
            <p:nvPr/>
          </p:nvSpPr>
          <p:spPr>
            <a:xfrm rot="10800000">
              <a:off x="739021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Shape 3545"/>
            <p:cNvSpPr/>
            <p:nvPr/>
          </p:nvSpPr>
          <p:spPr>
            <a:xfrm rot="10800000">
              <a:off x="7390210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Shape 3546"/>
            <p:cNvSpPr/>
            <p:nvPr/>
          </p:nvSpPr>
          <p:spPr>
            <a:xfrm rot="10800000">
              <a:off x="7390210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Shape 3547"/>
            <p:cNvSpPr/>
            <p:nvPr/>
          </p:nvSpPr>
          <p:spPr>
            <a:xfrm rot="10800000">
              <a:off x="739021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Shape 3548"/>
            <p:cNvSpPr/>
            <p:nvPr/>
          </p:nvSpPr>
          <p:spPr>
            <a:xfrm rot="10800000">
              <a:off x="7390210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Shape 3549"/>
            <p:cNvSpPr/>
            <p:nvPr/>
          </p:nvSpPr>
          <p:spPr>
            <a:xfrm rot="10800000">
              <a:off x="7390210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Shape 3550"/>
            <p:cNvSpPr/>
            <p:nvPr/>
          </p:nvSpPr>
          <p:spPr>
            <a:xfrm rot="10800000">
              <a:off x="7390210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Shape 3551"/>
            <p:cNvSpPr/>
            <p:nvPr/>
          </p:nvSpPr>
          <p:spPr>
            <a:xfrm rot="10800000">
              <a:off x="7390210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Shape 3552"/>
            <p:cNvSpPr/>
            <p:nvPr/>
          </p:nvSpPr>
          <p:spPr>
            <a:xfrm rot="10800000">
              <a:off x="739021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Shape 3553"/>
            <p:cNvSpPr/>
            <p:nvPr/>
          </p:nvSpPr>
          <p:spPr>
            <a:xfrm rot="10800000">
              <a:off x="7390210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Shape 3554"/>
            <p:cNvSpPr/>
            <p:nvPr/>
          </p:nvSpPr>
          <p:spPr>
            <a:xfrm rot="10800000">
              <a:off x="7390210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Shape 3555"/>
            <p:cNvSpPr/>
            <p:nvPr/>
          </p:nvSpPr>
          <p:spPr>
            <a:xfrm rot="10800000">
              <a:off x="7390210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Shape 3556"/>
            <p:cNvSpPr/>
            <p:nvPr/>
          </p:nvSpPr>
          <p:spPr>
            <a:xfrm rot="10800000">
              <a:off x="7390210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Shape 3557"/>
            <p:cNvSpPr/>
            <p:nvPr/>
          </p:nvSpPr>
          <p:spPr>
            <a:xfrm rot="10800000">
              <a:off x="7390210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Shape 3558"/>
            <p:cNvSpPr/>
            <p:nvPr/>
          </p:nvSpPr>
          <p:spPr>
            <a:xfrm rot="10800000">
              <a:off x="739021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Shape 3559"/>
            <p:cNvSpPr/>
            <p:nvPr/>
          </p:nvSpPr>
          <p:spPr>
            <a:xfrm rot="10800000">
              <a:off x="7390210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Shape 3560"/>
            <p:cNvSpPr/>
            <p:nvPr/>
          </p:nvSpPr>
          <p:spPr>
            <a:xfrm rot="10800000">
              <a:off x="7390210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Shape 3561"/>
            <p:cNvSpPr/>
            <p:nvPr/>
          </p:nvSpPr>
          <p:spPr>
            <a:xfrm rot="10800000">
              <a:off x="739021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Shape 3562"/>
            <p:cNvSpPr/>
            <p:nvPr/>
          </p:nvSpPr>
          <p:spPr>
            <a:xfrm rot="10800000">
              <a:off x="739021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Shape 3563"/>
            <p:cNvSpPr/>
            <p:nvPr/>
          </p:nvSpPr>
          <p:spPr>
            <a:xfrm rot="10800000">
              <a:off x="7244066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Shape 3564"/>
            <p:cNvSpPr/>
            <p:nvPr/>
          </p:nvSpPr>
          <p:spPr>
            <a:xfrm rot="10800000">
              <a:off x="7244066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Shape 3565"/>
            <p:cNvSpPr/>
            <p:nvPr/>
          </p:nvSpPr>
          <p:spPr>
            <a:xfrm rot="10800000">
              <a:off x="7244066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Shape 3566"/>
            <p:cNvSpPr/>
            <p:nvPr/>
          </p:nvSpPr>
          <p:spPr>
            <a:xfrm rot="10800000">
              <a:off x="7244066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Shape 3567"/>
            <p:cNvSpPr/>
            <p:nvPr/>
          </p:nvSpPr>
          <p:spPr>
            <a:xfrm rot="10800000">
              <a:off x="7244066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Shape 3568"/>
            <p:cNvSpPr/>
            <p:nvPr/>
          </p:nvSpPr>
          <p:spPr>
            <a:xfrm rot="10800000">
              <a:off x="7244066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Shape 3569"/>
            <p:cNvSpPr/>
            <p:nvPr/>
          </p:nvSpPr>
          <p:spPr>
            <a:xfrm rot="10800000">
              <a:off x="7244066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Shape 3570"/>
            <p:cNvSpPr/>
            <p:nvPr/>
          </p:nvSpPr>
          <p:spPr>
            <a:xfrm rot="10800000">
              <a:off x="7244066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Shape 3571"/>
            <p:cNvSpPr/>
            <p:nvPr/>
          </p:nvSpPr>
          <p:spPr>
            <a:xfrm rot="10800000">
              <a:off x="7244066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Shape 3572"/>
            <p:cNvSpPr/>
            <p:nvPr/>
          </p:nvSpPr>
          <p:spPr>
            <a:xfrm rot="10800000">
              <a:off x="7244066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Shape 3573"/>
            <p:cNvSpPr/>
            <p:nvPr/>
          </p:nvSpPr>
          <p:spPr>
            <a:xfrm rot="10800000">
              <a:off x="7244066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Shape 3574"/>
            <p:cNvSpPr/>
            <p:nvPr/>
          </p:nvSpPr>
          <p:spPr>
            <a:xfrm rot="10800000">
              <a:off x="7244066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Shape 3575"/>
            <p:cNvSpPr/>
            <p:nvPr/>
          </p:nvSpPr>
          <p:spPr>
            <a:xfrm rot="10800000">
              <a:off x="7244066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Shape 3576"/>
            <p:cNvSpPr/>
            <p:nvPr/>
          </p:nvSpPr>
          <p:spPr>
            <a:xfrm rot="10800000">
              <a:off x="7244066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Shape 3577"/>
            <p:cNvSpPr/>
            <p:nvPr/>
          </p:nvSpPr>
          <p:spPr>
            <a:xfrm rot="10800000">
              <a:off x="7244066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Shape 3578"/>
            <p:cNvSpPr/>
            <p:nvPr/>
          </p:nvSpPr>
          <p:spPr>
            <a:xfrm rot="10800000">
              <a:off x="7244066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Shape 3579"/>
            <p:cNvSpPr/>
            <p:nvPr/>
          </p:nvSpPr>
          <p:spPr>
            <a:xfrm rot="10800000">
              <a:off x="7244066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Shape 3580"/>
            <p:cNvSpPr/>
            <p:nvPr/>
          </p:nvSpPr>
          <p:spPr>
            <a:xfrm rot="10800000">
              <a:off x="7244066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Shape 3581"/>
            <p:cNvSpPr/>
            <p:nvPr/>
          </p:nvSpPr>
          <p:spPr>
            <a:xfrm rot="10800000">
              <a:off x="7244066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Shape 3582"/>
            <p:cNvSpPr/>
            <p:nvPr/>
          </p:nvSpPr>
          <p:spPr>
            <a:xfrm rot="10800000">
              <a:off x="7244066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Shape 3583"/>
            <p:cNvSpPr/>
            <p:nvPr/>
          </p:nvSpPr>
          <p:spPr>
            <a:xfrm rot="10800000">
              <a:off x="709794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Shape 3584"/>
            <p:cNvSpPr/>
            <p:nvPr/>
          </p:nvSpPr>
          <p:spPr>
            <a:xfrm rot="10800000">
              <a:off x="7097945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Shape 3585"/>
            <p:cNvSpPr/>
            <p:nvPr/>
          </p:nvSpPr>
          <p:spPr>
            <a:xfrm rot="10800000">
              <a:off x="7097945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Shape 3586"/>
            <p:cNvSpPr/>
            <p:nvPr/>
          </p:nvSpPr>
          <p:spPr>
            <a:xfrm rot="10800000">
              <a:off x="7097945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Shape 3587"/>
            <p:cNvSpPr/>
            <p:nvPr/>
          </p:nvSpPr>
          <p:spPr>
            <a:xfrm rot="10800000">
              <a:off x="7097945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Shape 3588"/>
            <p:cNvSpPr/>
            <p:nvPr/>
          </p:nvSpPr>
          <p:spPr>
            <a:xfrm rot="10800000">
              <a:off x="7097945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Shape 3589"/>
            <p:cNvSpPr/>
            <p:nvPr/>
          </p:nvSpPr>
          <p:spPr>
            <a:xfrm rot="10800000">
              <a:off x="7097945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Shape 3590"/>
            <p:cNvSpPr/>
            <p:nvPr/>
          </p:nvSpPr>
          <p:spPr>
            <a:xfrm rot="10800000">
              <a:off x="7097945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Shape 3591"/>
            <p:cNvSpPr/>
            <p:nvPr/>
          </p:nvSpPr>
          <p:spPr>
            <a:xfrm rot="10800000">
              <a:off x="7097945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Shape 3592"/>
            <p:cNvSpPr/>
            <p:nvPr/>
          </p:nvSpPr>
          <p:spPr>
            <a:xfrm rot="10800000">
              <a:off x="7097945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Shape 3593"/>
            <p:cNvSpPr/>
            <p:nvPr/>
          </p:nvSpPr>
          <p:spPr>
            <a:xfrm rot="10800000">
              <a:off x="7097945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Shape 3594"/>
            <p:cNvSpPr/>
            <p:nvPr/>
          </p:nvSpPr>
          <p:spPr>
            <a:xfrm rot="10800000">
              <a:off x="7097945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Shape 3595"/>
            <p:cNvSpPr/>
            <p:nvPr/>
          </p:nvSpPr>
          <p:spPr>
            <a:xfrm rot="10800000">
              <a:off x="7097945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Shape 3596"/>
            <p:cNvSpPr/>
            <p:nvPr/>
          </p:nvSpPr>
          <p:spPr>
            <a:xfrm rot="10800000">
              <a:off x="709794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Shape 3597"/>
            <p:cNvSpPr/>
            <p:nvPr/>
          </p:nvSpPr>
          <p:spPr>
            <a:xfrm rot="10800000">
              <a:off x="7097945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Shape 3598"/>
            <p:cNvSpPr/>
            <p:nvPr/>
          </p:nvSpPr>
          <p:spPr>
            <a:xfrm rot="10800000">
              <a:off x="7097945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Shape 3599"/>
            <p:cNvSpPr/>
            <p:nvPr/>
          </p:nvSpPr>
          <p:spPr>
            <a:xfrm rot="10800000">
              <a:off x="709794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Shape 3600"/>
            <p:cNvSpPr/>
            <p:nvPr/>
          </p:nvSpPr>
          <p:spPr>
            <a:xfrm rot="10800000">
              <a:off x="7097945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Shape 3601"/>
            <p:cNvSpPr/>
            <p:nvPr/>
          </p:nvSpPr>
          <p:spPr>
            <a:xfrm rot="10800000">
              <a:off x="6951800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Shape 3602"/>
            <p:cNvSpPr/>
            <p:nvPr/>
          </p:nvSpPr>
          <p:spPr>
            <a:xfrm rot="10800000">
              <a:off x="6951800" y="4704867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Shape 3603"/>
            <p:cNvSpPr/>
            <p:nvPr/>
          </p:nvSpPr>
          <p:spPr>
            <a:xfrm rot="10800000">
              <a:off x="6951800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Shape 3604"/>
            <p:cNvSpPr/>
            <p:nvPr/>
          </p:nvSpPr>
          <p:spPr>
            <a:xfrm rot="10800000">
              <a:off x="6951800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Shape 3605"/>
            <p:cNvSpPr/>
            <p:nvPr/>
          </p:nvSpPr>
          <p:spPr>
            <a:xfrm rot="10800000">
              <a:off x="6951800" y="3681951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Shape 3606"/>
            <p:cNvSpPr/>
            <p:nvPr/>
          </p:nvSpPr>
          <p:spPr>
            <a:xfrm rot="10800000">
              <a:off x="6951800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Shape 3607"/>
            <p:cNvSpPr/>
            <p:nvPr/>
          </p:nvSpPr>
          <p:spPr>
            <a:xfrm rot="10800000">
              <a:off x="6951800" y="2951301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Shape 3608"/>
            <p:cNvSpPr/>
            <p:nvPr/>
          </p:nvSpPr>
          <p:spPr>
            <a:xfrm rot="10800000">
              <a:off x="6951800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Shape 3609"/>
            <p:cNvSpPr/>
            <p:nvPr/>
          </p:nvSpPr>
          <p:spPr>
            <a:xfrm rot="10800000">
              <a:off x="6951800" y="222065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Shape 3610"/>
            <p:cNvSpPr/>
            <p:nvPr/>
          </p:nvSpPr>
          <p:spPr>
            <a:xfrm rot="10800000">
              <a:off x="6951800" y="207452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Shape 3611"/>
            <p:cNvSpPr/>
            <p:nvPr/>
          </p:nvSpPr>
          <p:spPr>
            <a:xfrm rot="10800000">
              <a:off x="6951800" y="178226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Shape 3612"/>
            <p:cNvSpPr/>
            <p:nvPr/>
          </p:nvSpPr>
          <p:spPr>
            <a:xfrm rot="10800000">
              <a:off x="6951800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Shape 3613"/>
            <p:cNvSpPr/>
            <p:nvPr/>
          </p:nvSpPr>
          <p:spPr>
            <a:xfrm rot="10800000">
              <a:off x="6951800" y="148999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Shape 3614"/>
            <p:cNvSpPr/>
            <p:nvPr/>
          </p:nvSpPr>
          <p:spPr>
            <a:xfrm rot="10800000">
              <a:off x="6951800" y="119773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Shape 3615"/>
            <p:cNvSpPr/>
            <p:nvPr/>
          </p:nvSpPr>
          <p:spPr>
            <a:xfrm rot="10800000">
              <a:off x="6951800" y="1051613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Shape 3616"/>
            <p:cNvSpPr/>
            <p:nvPr/>
          </p:nvSpPr>
          <p:spPr>
            <a:xfrm rot="10800000">
              <a:off x="6951800" y="61320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Shape 3617"/>
            <p:cNvSpPr/>
            <p:nvPr/>
          </p:nvSpPr>
          <p:spPr>
            <a:xfrm rot="10800000">
              <a:off x="6951800" y="320938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Shape 3618"/>
            <p:cNvSpPr/>
            <p:nvPr/>
          </p:nvSpPr>
          <p:spPr>
            <a:xfrm rot="10800000">
              <a:off x="6951800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Shape 3619"/>
            <p:cNvSpPr/>
            <p:nvPr/>
          </p:nvSpPr>
          <p:spPr>
            <a:xfrm rot="10800000">
              <a:off x="680568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Shape 3620"/>
            <p:cNvSpPr/>
            <p:nvPr/>
          </p:nvSpPr>
          <p:spPr>
            <a:xfrm rot="10800000">
              <a:off x="680568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Shape 3621"/>
            <p:cNvSpPr/>
            <p:nvPr/>
          </p:nvSpPr>
          <p:spPr>
            <a:xfrm rot="10800000">
              <a:off x="680568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Shape 3622"/>
            <p:cNvSpPr/>
            <p:nvPr/>
          </p:nvSpPr>
          <p:spPr>
            <a:xfrm rot="10800000">
              <a:off x="680568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Shape 3623"/>
            <p:cNvSpPr/>
            <p:nvPr/>
          </p:nvSpPr>
          <p:spPr>
            <a:xfrm rot="10800000">
              <a:off x="680568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Shape 3624"/>
            <p:cNvSpPr/>
            <p:nvPr/>
          </p:nvSpPr>
          <p:spPr>
            <a:xfrm rot="10800000">
              <a:off x="680568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Shape 3625"/>
            <p:cNvSpPr/>
            <p:nvPr/>
          </p:nvSpPr>
          <p:spPr>
            <a:xfrm rot="10800000">
              <a:off x="680568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Shape 3626"/>
            <p:cNvSpPr/>
            <p:nvPr/>
          </p:nvSpPr>
          <p:spPr>
            <a:xfrm rot="10800000">
              <a:off x="6805680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Shape 3627"/>
            <p:cNvSpPr/>
            <p:nvPr/>
          </p:nvSpPr>
          <p:spPr>
            <a:xfrm rot="10800000">
              <a:off x="680568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Shape 3628"/>
            <p:cNvSpPr/>
            <p:nvPr/>
          </p:nvSpPr>
          <p:spPr>
            <a:xfrm rot="10800000">
              <a:off x="6659535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Shape 3629"/>
            <p:cNvSpPr/>
            <p:nvPr/>
          </p:nvSpPr>
          <p:spPr>
            <a:xfrm rot="10800000">
              <a:off x="6659535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Shape 3630"/>
            <p:cNvSpPr/>
            <p:nvPr/>
          </p:nvSpPr>
          <p:spPr>
            <a:xfrm rot="10800000">
              <a:off x="6659535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Shape 3631"/>
            <p:cNvSpPr/>
            <p:nvPr/>
          </p:nvSpPr>
          <p:spPr>
            <a:xfrm rot="10800000">
              <a:off x="6659535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Shape 3632"/>
            <p:cNvSpPr/>
            <p:nvPr/>
          </p:nvSpPr>
          <p:spPr>
            <a:xfrm rot="10800000">
              <a:off x="6659535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Shape 3633"/>
            <p:cNvSpPr/>
            <p:nvPr/>
          </p:nvSpPr>
          <p:spPr>
            <a:xfrm rot="10800000">
              <a:off x="6659535" y="90546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Shape 3634"/>
            <p:cNvSpPr/>
            <p:nvPr/>
          </p:nvSpPr>
          <p:spPr>
            <a:xfrm rot="10800000">
              <a:off x="6659535" y="75934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Shape 3635"/>
            <p:cNvSpPr/>
            <p:nvPr/>
          </p:nvSpPr>
          <p:spPr>
            <a:xfrm rot="10800000">
              <a:off x="6659535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Shape 3636"/>
            <p:cNvSpPr/>
            <p:nvPr/>
          </p:nvSpPr>
          <p:spPr>
            <a:xfrm rot="10800000">
              <a:off x="651341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Shape 3637"/>
            <p:cNvSpPr/>
            <p:nvPr/>
          </p:nvSpPr>
          <p:spPr>
            <a:xfrm rot="10800000">
              <a:off x="6513415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Shape 3638"/>
            <p:cNvSpPr/>
            <p:nvPr/>
          </p:nvSpPr>
          <p:spPr>
            <a:xfrm rot="10800000">
              <a:off x="6513415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Shape 3639"/>
            <p:cNvSpPr/>
            <p:nvPr/>
          </p:nvSpPr>
          <p:spPr>
            <a:xfrm rot="10800000">
              <a:off x="651341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Shape 3640"/>
            <p:cNvSpPr/>
            <p:nvPr/>
          </p:nvSpPr>
          <p:spPr>
            <a:xfrm rot="10800000">
              <a:off x="6513415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Shape 3641"/>
            <p:cNvSpPr/>
            <p:nvPr/>
          </p:nvSpPr>
          <p:spPr>
            <a:xfrm rot="10800000">
              <a:off x="651341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Shape 3642"/>
            <p:cNvSpPr/>
            <p:nvPr/>
          </p:nvSpPr>
          <p:spPr>
            <a:xfrm rot="10800000">
              <a:off x="6367294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Shape 3643"/>
            <p:cNvSpPr/>
            <p:nvPr/>
          </p:nvSpPr>
          <p:spPr>
            <a:xfrm rot="10800000">
              <a:off x="6367294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Shape 3644"/>
            <p:cNvSpPr/>
            <p:nvPr/>
          </p:nvSpPr>
          <p:spPr>
            <a:xfrm rot="10800000">
              <a:off x="6367294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Shape 3645"/>
            <p:cNvSpPr/>
            <p:nvPr/>
          </p:nvSpPr>
          <p:spPr>
            <a:xfrm rot="10800000">
              <a:off x="7536331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Shape 3646"/>
            <p:cNvSpPr/>
            <p:nvPr/>
          </p:nvSpPr>
          <p:spPr>
            <a:xfrm rot="10800000">
              <a:off x="7536331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Shape 3647"/>
            <p:cNvSpPr/>
            <p:nvPr/>
          </p:nvSpPr>
          <p:spPr>
            <a:xfrm rot="10800000">
              <a:off x="7536331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Shape 3648"/>
            <p:cNvSpPr/>
            <p:nvPr/>
          </p:nvSpPr>
          <p:spPr>
            <a:xfrm rot="10800000">
              <a:off x="7536331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Shape 3649"/>
            <p:cNvSpPr/>
            <p:nvPr/>
          </p:nvSpPr>
          <p:spPr>
            <a:xfrm rot="10800000">
              <a:off x="7536331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Shape 3650"/>
            <p:cNvSpPr/>
            <p:nvPr/>
          </p:nvSpPr>
          <p:spPr>
            <a:xfrm rot="10800000">
              <a:off x="7536331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Shape 3651"/>
            <p:cNvSpPr/>
            <p:nvPr/>
          </p:nvSpPr>
          <p:spPr>
            <a:xfrm rot="10800000">
              <a:off x="7536331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Shape 3652"/>
            <p:cNvSpPr/>
            <p:nvPr/>
          </p:nvSpPr>
          <p:spPr>
            <a:xfrm rot="10800000">
              <a:off x="7536331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Shape 3653"/>
            <p:cNvSpPr/>
            <p:nvPr/>
          </p:nvSpPr>
          <p:spPr>
            <a:xfrm rot="10800000">
              <a:off x="739021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Shape 3654"/>
            <p:cNvSpPr/>
            <p:nvPr/>
          </p:nvSpPr>
          <p:spPr>
            <a:xfrm rot="10800000">
              <a:off x="7390210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Shape 3655"/>
            <p:cNvSpPr/>
            <p:nvPr/>
          </p:nvSpPr>
          <p:spPr>
            <a:xfrm rot="10800000">
              <a:off x="7390210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Shape 3656"/>
            <p:cNvSpPr/>
            <p:nvPr/>
          </p:nvSpPr>
          <p:spPr>
            <a:xfrm rot="10800000">
              <a:off x="7390210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Shape 3657"/>
            <p:cNvSpPr/>
            <p:nvPr/>
          </p:nvSpPr>
          <p:spPr>
            <a:xfrm rot="10800000">
              <a:off x="7390210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Shape 3658"/>
            <p:cNvSpPr/>
            <p:nvPr/>
          </p:nvSpPr>
          <p:spPr>
            <a:xfrm rot="10800000">
              <a:off x="7244066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Shape 3659"/>
            <p:cNvSpPr/>
            <p:nvPr/>
          </p:nvSpPr>
          <p:spPr>
            <a:xfrm rot="10800000">
              <a:off x="7244066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Shape 3660"/>
            <p:cNvSpPr/>
            <p:nvPr/>
          </p:nvSpPr>
          <p:spPr>
            <a:xfrm rot="10800000">
              <a:off x="7244066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Shape 3661"/>
            <p:cNvSpPr/>
            <p:nvPr/>
          </p:nvSpPr>
          <p:spPr>
            <a:xfrm rot="10800000">
              <a:off x="7244066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Shape 3662"/>
            <p:cNvSpPr/>
            <p:nvPr/>
          </p:nvSpPr>
          <p:spPr>
            <a:xfrm rot="10800000">
              <a:off x="7244066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Shape 3663"/>
            <p:cNvSpPr/>
            <p:nvPr/>
          </p:nvSpPr>
          <p:spPr>
            <a:xfrm rot="10800000">
              <a:off x="7097945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Shape 3664"/>
            <p:cNvSpPr/>
            <p:nvPr/>
          </p:nvSpPr>
          <p:spPr>
            <a:xfrm rot="10800000">
              <a:off x="6951800" y="382809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Shape 3665"/>
            <p:cNvSpPr/>
            <p:nvPr/>
          </p:nvSpPr>
          <p:spPr>
            <a:xfrm rot="10800000">
              <a:off x="6951800" y="2659036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Shape 3666"/>
            <p:cNvSpPr/>
            <p:nvPr/>
          </p:nvSpPr>
          <p:spPr>
            <a:xfrm rot="10800000">
              <a:off x="680568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Shape 3667"/>
            <p:cNvSpPr/>
            <p:nvPr/>
          </p:nvSpPr>
          <p:spPr>
            <a:xfrm rot="10800000">
              <a:off x="6513415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Shape 3668"/>
            <p:cNvSpPr/>
            <p:nvPr/>
          </p:nvSpPr>
          <p:spPr>
            <a:xfrm rot="10800000">
              <a:off x="6367294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Shape 3669"/>
          <p:cNvGrpSpPr/>
          <p:nvPr/>
        </p:nvGrpSpPr>
        <p:grpSpPr>
          <a:xfrm rot="10800000">
            <a:off x="28739" y="28698"/>
            <a:ext cx="1286904" cy="5086302"/>
            <a:chOff x="6367294" y="28698"/>
            <a:chExt cx="1286904" cy="5086302"/>
          </a:xfrm>
        </p:grpSpPr>
        <p:sp>
          <p:nvSpPr>
            <p:cNvPr id="3670" name="Shape 3670"/>
            <p:cNvSpPr/>
            <p:nvPr/>
          </p:nvSpPr>
          <p:spPr>
            <a:xfrm rot="10800000">
              <a:off x="7536331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Shape 3671"/>
            <p:cNvSpPr/>
            <p:nvPr/>
          </p:nvSpPr>
          <p:spPr>
            <a:xfrm rot="10800000">
              <a:off x="7244066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Shape 3672"/>
            <p:cNvSpPr/>
            <p:nvPr/>
          </p:nvSpPr>
          <p:spPr>
            <a:xfrm rot="10800000">
              <a:off x="7244066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Shape 3673"/>
            <p:cNvSpPr/>
            <p:nvPr/>
          </p:nvSpPr>
          <p:spPr>
            <a:xfrm rot="10800000">
              <a:off x="6659535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Shape 3674"/>
            <p:cNvSpPr/>
            <p:nvPr/>
          </p:nvSpPr>
          <p:spPr>
            <a:xfrm rot="10800000">
              <a:off x="7536331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Shape 3675"/>
            <p:cNvSpPr/>
            <p:nvPr/>
          </p:nvSpPr>
          <p:spPr>
            <a:xfrm rot="10800000">
              <a:off x="7536331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Shape 3676"/>
            <p:cNvSpPr/>
            <p:nvPr/>
          </p:nvSpPr>
          <p:spPr>
            <a:xfrm rot="10800000">
              <a:off x="7536331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Shape 3677"/>
            <p:cNvSpPr/>
            <p:nvPr/>
          </p:nvSpPr>
          <p:spPr>
            <a:xfrm rot="10800000">
              <a:off x="7536331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Shape 3678"/>
            <p:cNvSpPr/>
            <p:nvPr/>
          </p:nvSpPr>
          <p:spPr>
            <a:xfrm rot="10800000">
              <a:off x="7536331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Shape 3679"/>
            <p:cNvSpPr/>
            <p:nvPr/>
          </p:nvSpPr>
          <p:spPr>
            <a:xfrm rot="10800000">
              <a:off x="7536331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Shape 3680"/>
            <p:cNvSpPr/>
            <p:nvPr/>
          </p:nvSpPr>
          <p:spPr>
            <a:xfrm rot="10800000">
              <a:off x="7536331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Shape 3681"/>
            <p:cNvSpPr/>
            <p:nvPr/>
          </p:nvSpPr>
          <p:spPr>
            <a:xfrm rot="10800000">
              <a:off x="7536331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Shape 3682"/>
            <p:cNvSpPr/>
            <p:nvPr/>
          </p:nvSpPr>
          <p:spPr>
            <a:xfrm rot="10800000">
              <a:off x="7536331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Shape 3683"/>
            <p:cNvSpPr/>
            <p:nvPr/>
          </p:nvSpPr>
          <p:spPr>
            <a:xfrm rot="10800000">
              <a:off x="7536331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Shape 3684"/>
            <p:cNvSpPr/>
            <p:nvPr/>
          </p:nvSpPr>
          <p:spPr>
            <a:xfrm rot="10800000">
              <a:off x="7536331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Shape 3685"/>
            <p:cNvSpPr/>
            <p:nvPr/>
          </p:nvSpPr>
          <p:spPr>
            <a:xfrm rot="10800000">
              <a:off x="7536331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Shape 3686"/>
            <p:cNvSpPr/>
            <p:nvPr/>
          </p:nvSpPr>
          <p:spPr>
            <a:xfrm rot="10800000">
              <a:off x="7536331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Shape 3687"/>
            <p:cNvSpPr/>
            <p:nvPr/>
          </p:nvSpPr>
          <p:spPr>
            <a:xfrm rot="10800000">
              <a:off x="7536331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Shape 3688"/>
            <p:cNvSpPr/>
            <p:nvPr/>
          </p:nvSpPr>
          <p:spPr>
            <a:xfrm rot="10800000">
              <a:off x="7536331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Shape 3689"/>
            <p:cNvSpPr/>
            <p:nvPr/>
          </p:nvSpPr>
          <p:spPr>
            <a:xfrm rot="10800000">
              <a:off x="7536331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Shape 3690"/>
            <p:cNvSpPr/>
            <p:nvPr/>
          </p:nvSpPr>
          <p:spPr>
            <a:xfrm rot="10800000">
              <a:off x="7536331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Shape 3691"/>
            <p:cNvSpPr/>
            <p:nvPr/>
          </p:nvSpPr>
          <p:spPr>
            <a:xfrm rot="10800000">
              <a:off x="7536331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Shape 3692"/>
            <p:cNvSpPr/>
            <p:nvPr/>
          </p:nvSpPr>
          <p:spPr>
            <a:xfrm rot="10800000">
              <a:off x="7536331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Shape 3693"/>
            <p:cNvSpPr/>
            <p:nvPr/>
          </p:nvSpPr>
          <p:spPr>
            <a:xfrm rot="10800000">
              <a:off x="7536331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Shape 3694"/>
            <p:cNvSpPr/>
            <p:nvPr/>
          </p:nvSpPr>
          <p:spPr>
            <a:xfrm rot="10800000">
              <a:off x="7536331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Shape 3695"/>
            <p:cNvSpPr/>
            <p:nvPr/>
          </p:nvSpPr>
          <p:spPr>
            <a:xfrm rot="10800000">
              <a:off x="7536331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Shape 3696"/>
            <p:cNvSpPr/>
            <p:nvPr/>
          </p:nvSpPr>
          <p:spPr>
            <a:xfrm rot="10800000">
              <a:off x="7536331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Shape 3697"/>
            <p:cNvSpPr/>
            <p:nvPr/>
          </p:nvSpPr>
          <p:spPr>
            <a:xfrm rot="10800000">
              <a:off x="7536331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Shape 3698"/>
            <p:cNvSpPr/>
            <p:nvPr/>
          </p:nvSpPr>
          <p:spPr>
            <a:xfrm rot="10800000">
              <a:off x="7536331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Shape 3699"/>
            <p:cNvSpPr/>
            <p:nvPr/>
          </p:nvSpPr>
          <p:spPr>
            <a:xfrm rot="10800000">
              <a:off x="7536331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Shape 3700"/>
            <p:cNvSpPr/>
            <p:nvPr/>
          </p:nvSpPr>
          <p:spPr>
            <a:xfrm rot="10800000">
              <a:off x="7390210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Shape 3701"/>
            <p:cNvSpPr/>
            <p:nvPr/>
          </p:nvSpPr>
          <p:spPr>
            <a:xfrm rot="10800000">
              <a:off x="739021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Shape 3702"/>
            <p:cNvSpPr/>
            <p:nvPr/>
          </p:nvSpPr>
          <p:spPr>
            <a:xfrm rot="10800000">
              <a:off x="7390210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Shape 3703"/>
            <p:cNvSpPr/>
            <p:nvPr/>
          </p:nvSpPr>
          <p:spPr>
            <a:xfrm rot="10800000">
              <a:off x="7390210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Shape 3704"/>
            <p:cNvSpPr/>
            <p:nvPr/>
          </p:nvSpPr>
          <p:spPr>
            <a:xfrm rot="10800000">
              <a:off x="739021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Shape 3705"/>
            <p:cNvSpPr/>
            <p:nvPr/>
          </p:nvSpPr>
          <p:spPr>
            <a:xfrm rot="10800000">
              <a:off x="7390210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Shape 3706"/>
            <p:cNvSpPr/>
            <p:nvPr/>
          </p:nvSpPr>
          <p:spPr>
            <a:xfrm rot="10800000">
              <a:off x="739021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Shape 3707"/>
            <p:cNvSpPr/>
            <p:nvPr/>
          </p:nvSpPr>
          <p:spPr>
            <a:xfrm rot="10800000">
              <a:off x="7390210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Shape 3708"/>
            <p:cNvSpPr/>
            <p:nvPr/>
          </p:nvSpPr>
          <p:spPr>
            <a:xfrm rot="10800000">
              <a:off x="7390210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Shape 3709"/>
            <p:cNvSpPr/>
            <p:nvPr/>
          </p:nvSpPr>
          <p:spPr>
            <a:xfrm rot="10800000">
              <a:off x="739021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Shape 3710"/>
            <p:cNvSpPr/>
            <p:nvPr/>
          </p:nvSpPr>
          <p:spPr>
            <a:xfrm rot="10800000">
              <a:off x="7390210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Shape 3711"/>
            <p:cNvSpPr/>
            <p:nvPr/>
          </p:nvSpPr>
          <p:spPr>
            <a:xfrm rot="10800000">
              <a:off x="7390210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Shape 3712"/>
            <p:cNvSpPr/>
            <p:nvPr/>
          </p:nvSpPr>
          <p:spPr>
            <a:xfrm rot="10800000">
              <a:off x="7390210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Shape 3713"/>
            <p:cNvSpPr/>
            <p:nvPr/>
          </p:nvSpPr>
          <p:spPr>
            <a:xfrm rot="10800000">
              <a:off x="7390210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Shape 3714"/>
            <p:cNvSpPr/>
            <p:nvPr/>
          </p:nvSpPr>
          <p:spPr>
            <a:xfrm rot="10800000">
              <a:off x="739021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Shape 3715"/>
            <p:cNvSpPr/>
            <p:nvPr/>
          </p:nvSpPr>
          <p:spPr>
            <a:xfrm rot="10800000">
              <a:off x="7390210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Shape 3716"/>
            <p:cNvSpPr/>
            <p:nvPr/>
          </p:nvSpPr>
          <p:spPr>
            <a:xfrm rot="10800000">
              <a:off x="7390210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Shape 3717"/>
            <p:cNvSpPr/>
            <p:nvPr/>
          </p:nvSpPr>
          <p:spPr>
            <a:xfrm rot="10800000">
              <a:off x="7390210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Shape 3718"/>
            <p:cNvSpPr/>
            <p:nvPr/>
          </p:nvSpPr>
          <p:spPr>
            <a:xfrm rot="10800000">
              <a:off x="7390210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Shape 3719"/>
            <p:cNvSpPr/>
            <p:nvPr/>
          </p:nvSpPr>
          <p:spPr>
            <a:xfrm rot="10800000">
              <a:off x="7390210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Shape 3720"/>
            <p:cNvSpPr/>
            <p:nvPr/>
          </p:nvSpPr>
          <p:spPr>
            <a:xfrm rot="10800000">
              <a:off x="739021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Shape 3721"/>
            <p:cNvSpPr/>
            <p:nvPr/>
          </p:nvSpPr>
          <p:spPr>
            <a:xfrm rot="10800000">
              <a:off x="7390210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Shape 3722"/>
            <p:cNvSpPr/>
            <p:nvPr/>
          </p:nvSpPr>
          <p:spPr>
            <a:xfrm rot="10800000">
              <a:off x="7390210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Shape 3723"/>
            <p:cNvSpPr/>
            <p:nvPr/>
          </p:nvSpPr>
          <p:spPr>
            <a:xfrm rot="10800000">
              <a:off x="739021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Shape 3724"/>
            <p:cNvSpPr/>
            <p:nvPr/>
          </p:nvSpPr>
          <p:spPr>
            <a:xfrm rot="10800000">
              <a:off x="739021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Shape 3725"/>
            <p:cNvSpPr/>
            <p:nvPr/>
          </p:nvSpPr>
          <p:spPr>
            <a:xfrm rot="10800000">
              <a:off x="7244066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Shape 3726"/>
            <p:cNvSpPr/>
            <p:nvPr/>
          </p:nvSpPr>
          <p:spPr>
            <a:xfrm rot="10800000">
              <a:off x="7244066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Shape 3727"/>
            <p:cNvSpPr/>
            <p:nvPr/>
          </p:nvSpPr>
          <p:spPr>
            <a:xfrm rot="10800000">
              <a:off x="7244066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Shape 3728"/>
            <p:cNvSpPr/>
            <p:nvPr/>
          </p:nvSpPr>
          <p:spPr>
            <a:xfrm rot="10800000">
              <a:off x="7244066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Shape 3729"/>
            <p:cNvSpPr/>
            <p:nvPr/>
          </p:nvSpPr>
          <p:spPr>
            <a:xfrm rot="10800000">
              <a:off x="7244066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Shape 3730"/>
            <p:cNvSpPr/>
            <p:nvPr/>
          </p:nvSpPr>
          <p:spPr>
            <a:xfrm rot="10800000">
              <a:off x="7244066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Shape 3731"/>
            <p:cNvSpPr/>
            <p:nvPr/>
          </p:nvSpPr>
          <p:spPr>
            <a:xfrm rot="10800000">
              <a:off x="7244066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Shape 3732"/>
            <p:cNvSpPr/>
            <p:nvPr/>
          </p:nvSpPr>
          <p:spPr>
            <a:xfrm rot="10800000">
              <a:off x="7244066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Shape 3733"/>
            <p:cNvSpPr/>
            <p:nvPr/>
          </p:nvSpPr>
          <p:spPr>
            <a:xfrm rot="10800000">
              <a:off x="7244066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Shape 3734"/>
            <p:cNvSpPr/>
            <p:nvPr/>
          </p:nvSpPr>
          <p:spPr>
            <a:xfrm rot="10800000">
              <a:off x="7244066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Shape 3735"/>
            <p:cNvSpPr/>
            <p:nvPr/>
          </p:nvSpPr>
          <p:spPr>
            <a:xfrm rot="10800000">
              <a:off x="7244066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Shape 3736"/>
            <p:cNvSpPr/>
            <p:nvPr/>
          </p:nvSpPr>
          <p:spPr>
            <a:xfrm rot="10800000">
              <a:off x="7244066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Shape 3737"/>
            <p:cNvSpPr/>
            <p:nvPr/>
          </p:nvSpPr>
          <p:spPr>
            <a:xfrm rot="10800000">
              <a:off x="7244066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Shape 3738"/>
            <p:cNvSpPr/>
            <p:nvPr/>
          </p:nvSpPr>
          <p:spPr>
            <a:xfrm rot="10800000">
              <a:off x="7244066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Shape 3739"/>
            <p:cNvSpPr/>
            <p:nvPr/>
          </p:nvSpPr>
          <p:spPr>
            <a:xfrm rot="10800000">
              <a:off x="7244066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Shape 3740"/>
            <p:cNvSpPr/>
            <p:nvPr/>
          </p:nvSpPr>
          <p:spPr>
            <a:xfrm rot="10800000">
              <a:off x="7244066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Shape 3741"/>
            <p:cNvSpPr/>
            <p:nvPr/>
          </p:nvSpPr>
          <p:spPr>
            <a:xfrm rot="10800000">
              <a:off x="7244066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Shape 3742"/>
            <p:cNvSpPr/>
            <p:nvPr/>
          </p:nvSpPr>
          <p:spPr>
            <a:xfrm rot="10800000">
              <a:off x="7244066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Shape 3743"/>
            <p:cNvSpPr/>
            <p:nvPr/>
          </p:nvSpPr>
          <p:spPr>
            <a:xfrm rot="10800000">
              <a:off x="7244066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Shape 3744"/>
            <p:cNvSpPr/>
            <p:nvPr/>
          </p:nvSpPr>
          <p:spPr>
            <a:xfrm rot="10800000">
              <a:off x="7244066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Shape 3745"/>
            <p:cNvSpPr/>
            <p:nvPr/>
          </p:nvSpPr>
          <p:spPr>
            <a:xfrm rot="10800000">
              <a:off x="709794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Shape 3746"/>
            <p:cNvSpPr/>
            <p:nvPr/>
          </p:nvSpPr>
          <p:spPr>
            <a:xfrm rot="10800000">
              <a:off x="7097945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Shape 3747"/>
            <p:cNvSpPr/>
            <p:nvPr/>
          </p:nvSpPr>
          <p:spPr>
            <a:xfrm rot="10800000">
              <a:off x="7097945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Shape 3748"/>
            <p:cNvSpPr/>
            <p:nvPr/>
          </p:nvSpPr>
          <p:spPr>
            <a:xfrm rot="10800000">
              <a:off x="7097945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Shape 3749"/>
            <p:cNvSpPr/>
            <p:nvPr/>
          </p:nvSpPr>
          <p:spPr>
            <a:xfrm rot="10800000">
              <a:off x="7097945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Shape 3750"/>
            <p:cNvSpPr/>
            <p:nvPr/>
          </p:nvSpPr>
          <p:spPr>
            <a:xfrm rot="10800000">
              <a:off x="7097945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Shape 3751"/>
            <p:cNvSpPr/>
            <p:nvPr/>
          </p:nvSpPr>
          <p:spPr>
            <a:xfrm rot="10800000">
              <a:off x="7097945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Shape 3752"/>
            <p:cNvSpPr/>
            <p:nvPr/>
          </p:nvSpPr>
          <p:spPr>
            <a:xfrm rot="10800000">
              <a:off x="7097945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Shape 3753"/>
            <p:cNvSpPr/>
            <p:nvPr/>
          </p:nvSpPr>
          <p:spPr>
            <a:xfrm rot="10800000">
              <a:off x="7097945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Shape 3754"/>
            <p:cNvSpPr/>
            <p:nvPr/>
          </p:nvSpPr>
          <p:spPr>
            <a:xfrm rot="10800000">
              <a:off x="7097945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Shape 3755"/>
            <p:cNvSpPr/>
            <p:nvPr/>
          </p:nvSpPr>
          <p:spPr>
            <a:xfrm rot="10800000">
              <a:off x="7097945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Shape 3756"/>
            <p:cNvSpPr/>
            <p:nvPr/>
          </p:nvSpPr>
          <p:spPr>
            <a:xfrm rot="10800000">
              <a:off x="7097945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Shape 3757"/>
            <p:cNvSpPr/>
            <p:nvPr/>
          </p:nvSpPr>
          <p:spPr>
            <a:xfrm rot="10800000">
              <a:off x="7097945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Shape 3758"/>
            <p:cNvSpPr/>
            <p:nvPr/>
          </p:nvSpPr>
          <p:spPr>
            <a:xfrm rot="10800000">
              <a:off x="709794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Shape 3759"/>
            <p:cNvSpPr/>
            <p:nvPr/>
          </p:nvSpPr>
          <p:spPr>
            <a:xfrm rot="10800000">
              <a:off x="7097945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Shape 3760"/>
            <p:cNvSpPr/>
            <p:nvPr/>
          </p:nvSpPr>
          <p:spPr>
            <a:xfrm rot="10800000">
              <a:off x="7097945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Shape 3761"/>
            <p:cNvSpPr/>
            <p:nvPr/>
          </p:nvSpPr>
          <p:spPr>
            <a:xfrm rot="10800000">
              <a:off x="709794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Shape 3762"/>
            <p:cNvSpPr/>
            <p:nvPr/>
          </p:nvSpPr>
          <p:spPr>
            <a:xfrm rot="10800000">
              <a:off x="7097945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Shape 3763"/>
            <p:cNvSpPr/>
            <p:nvPr/>
          </p:nvSpPr>
          <p:spPr>
            <a:xfrm rot="10800000">
              <a:off x="6951800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Shape 3764"/>
            <p:cNvSpPr/>
            <p:nvPr/>
          </p:nvSpPr>
          <p:spPr>
            <a:xfrm rot="10800000">
              <a:off x="6951800" y="4704867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Shape 3765"/>
            <p:cNvSpPr/>
            <p:nvPr/>
          </p:nvSpPr>
          <p:spPr>
            <a:xfrm rot="10800000">
              <a:off x="6951800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Shape 3766"/>
            <p:cNvSpPr/>
            <p:nvPr/>
          </p:nvSpPr>
          <p:spPr>
            <a:xfrm rot="10800000">
              <a:off x="6951800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Shape 3767"/>
            <p:cNvSpPr/>
            <p:nvPr/>
          </p:nvSpPr>
          <p:spPr>
            <a:xfrm rot="10800000">
              <a:off x="6951800" y="3681951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Shape 3768"/>
            <p:cNvSpPr/>
            <p:nvPr/>
          </p:nvSpPr>
          <p:spPr>
            <a:xfrm rot="10800000">
              <a:off x="6951800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Shape 3769"/>
            <p:cNvSpPr/>
            <p:nvPr/>
          </p:nvSpPr>
          <p:spPr>
            <a:xfrm rot="10800000">
              <a:off x="6951800" y="2951301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Shape 3770"/>
            <p:cNvSpPr/>
            <p:nvPr/>
          </p:nvSpPr>
          <p:spPr>
            <a:xfrm rot="10800000">
              <a:off x="6951800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Shape 3771"/>
            <p:cNvSpPr/>
            <p:nvPr/>
          </p:nvSpPr>
          <p:spPr>
            <a:xfrm rot="10800000">
              <a:off x="6951800" y="222065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Shape 3772"/>
            <p:cNvSpPr/>
            <p:nvPr/>
          </p:nvSpPr>
          <p:spPr>
            <a:xfrm rot="10800000">
              <a:off x="6951800" y="207452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Shape 3773"/>
            <p:cNvSpPr/>
            <p:nvPr/>
          </p:nvSpPr>
          <p:spPr>
            <a:xfrm rot="10800000">
              <a:off x="6951800" y="178226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Shape 3774"/>
            <p:cNvSpPr/>
            <p:nvPr/>
          </p:nvSpPr>
          <p:spPr>
            <a:xfrm rot="10800000">
              <a:off x="6951800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Shape 3775"/>
            <p:cNvSpPr/>
            <p:nvPr/>
          </p:nvSpPr>
          <p:spPr>
            <a:xfrm rot="10800000">
              <a:off x="6951800" y="148999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Shape 3776"/>
            <p:cNvSpPr/>
            <p:nvPr/>
          </p:nvSpPr>
          <p:spPr>
            <a:xfrm rot="10800000">
              <a:off x="6951800" y="119773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Shape 3777"/>
            <p:cNvSpPr/>
            <p:nvPr/>
          </p:nvSpPr>
          <p:spPr>
            <a:xfrm rot="10800000">
              <a:off x="6951800" y="1051613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Shape 3778"/>
            <p:cNvSpPr/>
            <p:nvPr/>
          </p:nvSpPr>
          <p:spPr>
            <a:xfrm rot="10800000">
              <a:off x="6951800" y="61320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Shape 3779"/>
            <p:cNvSpPr/>
            <p:nvPr/>
          </p:nvSpPr>
          <p:spPr>
            <a:xfrm rot="10800000">
              <a:off x="6951800" y="320938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Shape 3780"/>
            <p:cNvSpPr/>
            <p:nvPr/>
          </p:nvSpPr>
          <p:spPr>
            <a:xfrm rot="10800000">
              <a:off x="6951800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Shape 3781"/>
            <p:cNvSpPr/>
            <p:nvPr/>
          </p:nvSpPr>
          <p:spPr>
            <a:xfrm rot="10800000">
              <a:off x="680568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Shape 3782"/>
            <p:cNvSpPr/>
            <p:nvPr/>
          </p:nvSpPr>
          <p:spPr>
            <a:xfrm rot="10800000">
              <a:off x="680568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Shape 3783"/>
            <p:cNvSpPr/>
            <p:nvPr/>
          </p:nvSpPr>
          <p:spPr>
            <a:xfrm rot="10800000">
              <a:off x="680568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Shape 3784"/>
            <p:cNvSpPr/>
            <p:nvPr/>
          </p:nvSpPr>
          <p:spPr>
            <a:xfrm rot="10800000">
              <a:off x="680568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Shape 3785"/>
            <p:cNvSpPr/>
            <p:nvPr/>
          </p:nvSpPr>
          <p:spPr>
            <a:xfrm rot="10800000">
              <a:off x="680568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Shape 3786"/>
            <p:cNvSpPr/>
            <p:nvPr/>
          </p:nvSpPr>
          <p:spPr>
            <a:xfrm rot="10800000">
              <a:off x="680568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Shape 3787"/>
            <p:cNvSpPr/>
            <p:nvPr/>
          </p:nvSpPr>
          <p:spPr>
            <a:xfrm rot="10800000">
              <a:off x="680568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Shape 3788"/>
            <p:cNvSpPr/>
            <p:nvPr/>
          </p:nvSpPr>
          <p:spPr>
            <a:xfrm rot="10800000">
              <a:off x="6805680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Shape 3789"/>
            <p:cNvSpPr/>
            <p:nvPr/>
          </p:nvSpPr>
          <p:spPr>
            <a:xfrm rot="10800000">
              <a:off x="680568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Shape 3790"/>
            <p:cNvSpPr/>
            <p:nvPr/>
          </p:nvSpPr>
          <p:spPr>
            <a:xfrm rot="10800000">
              <a:off x="6659535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Shape 3791"/>
            <p:cNvSpPr/>
            <p:nvPr/>
          </p:nvSpPr>
          <p:spPr>
            <a:xfrm rot="10800000">
              <a:off x="6659535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Shape 3792"/>
            <p:cNvSpPr/>
            <p:nvPr/>
          </p:nvSpPr>
          <p:spPr>
            <a:xfrm rot="10800000">
              <a:off x="6659535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Shape 3793"/>
            <p:cNvSpPr/>
            <p:nvPr/>
          </p:nvSpPr>
          <p:spPr>
            <a:xfrm rot="10800000">
              <a:off x="6659535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Shape 3794"/>
            <p:cNvSpPr/>
            <p:nvPr/>
          </p:nvSpPr>
          <p:spPr>
            <a:xfrm rot="10800000">
              <a:off x="6659535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Shape 3795"/>
            <p:cNvSpPr/>
            <p:nvPr/>
          </p:nvSpPr>
          <p:spPr>
            <a:xfrm rot="10800000">
              <a:off x="6659535" y="90546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Shape 3796"/>
            <p:cNvSpPr/>
            <p:nvPr/>
          </p:nvSpPr>
          <p:spPr>
            <a:xfrm rot="10800000">
              <a:off x="6659535" y="75934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Shape 3797"/>
            <p:cNvSpPr/>
            <p:nvPr/>
          </p:nvSpPr>
          <p:spPr>
            <a:xfrm rot="10800000">
              <a:off x="6659535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Shape 3798"/>
            <p:cNvSpPr/>
            <p:nvPr/>
          </p:nvSpPr>
          <p:spPr>
            <a:xfrm rot="10800000">
              <a:off x="651341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Shape 3799"/>
            <p:cNvSpPr/>
            <p:nvPr/>
          </p:nvSpPr>
          <p:spPr>
            <a:xfrm rot="10800000">
              <a:off x="6513415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Shape 3800"/>
            <p:cNvSpPr/>
            <p:nvPr/>
          </p:nvSpPr>
          <p:spPr>
            <a:xfrm rot="10800000">
              <a:off x="6513415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Shape 3801"/>
            <p:cNvSpPr/>
            <p:nvPr/>
          </p:nvSpPr>
          <p:spPr>
            <a:xfrm rot="10800000">
              <a:off x="651341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Shape 3802"/>
            <p:cNvSpPr/>
            <p:nvPr/>
          </p:nvSpPr>
          <p:spPr>
            <a:xfrm rot="10800000">
              <a:off x="6513415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Shape 3803"/>
            <p:cNvSpPr/>
            <p:nvPr/>
          </p:nvSpPr>
          <p:spPr>
            <a:xfrm rot="10800000">
              <a:off x="651341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Shape 3804"/>
            <p:cNvSpPr/>
            <p:nvPr/>
          </p:nvSpPr>
          <p:spPr>
            <a:xfrm rot="10800000">
              <a:off x="6367294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Shape 3805"/>
            <p:cNvSpPr/>
            <p:nvPr/>
          </p:nvSpPr>
          <p:spPr>
            <a:xfrm rot="10800000">
              <a:off x="6367294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Shape 3806"/>
            <p:cNvSpPr/>
            <p:nvPr/>
          </p:nvSpPr>
          <p:spPr>
            <a:xfrm rot="10800000">
              <a:off x="6367294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Shape 3807"/>
            <p:cNvSpPr/>
            <p:nvPr/>
          </p:nvSpPr>
          <p:spPr>
            <a:xfrm rot="10800000">
              <a:off x="7536331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Shape 3808"/>
            <p:cNvSpPr/>
            <p:nvPr/>
          </p:nvSpPr>
          <p:spPr>
            <a:xfrm rot="10800000">
              <a:off x="7536331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Shape 3809"/>
            <p:cNvSpPr/>
            <p:nvPr/>
          </p:nvSpPr>
          <p:spPr>
            <a:xfrm rot="10800000">
              <a:off x="7536331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Shape 3810"/>
            <p:cNvSpPr/>
            <p:nvPr/>
          </p:nvSpPr>
          <p:spPr>
            <a:xfrm rot="10800000">
              <a:off x="7536331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Shape 3811"/>
            <p:cNvSpPr/>
            <p:nvPr/>
          </p:nvSpPr>
          <p:spPr>
            <a:xfrm rot="10800000">
              <a:off x="7536331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Shape 3812"/>
            <p:cNvSpPr/>
            <p:nvPr/>
          </p:nvSpPr>
          <p:spPr>
            <a:xfrm rot="10800000">
              <a:off x="7536331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Shape 3813"/>
            <p:cNvSpPr/>
            <p:nvPr/>
          </p:nvSpPr>
          <p:spPr>
            <a:xfrm rot="10800000">
              <a:off x="7536331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Shape 3814"/>
            <p:cNvSpPr/>
            <p:nvPr/>
          </p:nvSpPr>
          <p:spPr>
            <a:xfrm rot="10800000">
              <a:off x="7536331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Shape 3815"/>
            <p:cNvSpPr/>
            <p:nvPr/>
          </p:nvSpPr>
          <p:spPr>
            <a:xfrm rot="10800000">
              <a:off x="739021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Shape 3816"/>
            <p:cNvSpPr/>
            <p:nvPr/>
          </p:nvSpPr>
          <p:spPr>
            <a:xfrm rot="10800000">
              <a:off x="7390210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Shape 3817"/>
            <p:cNvSpPr/>
            <p:nvPr/>
          </p:nvSpPr>
          <p:spPr>
            <a:xfrm rot="10800000">
              <a:off x="7390210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Shape 3818"/>
            <p:cNvSpPr/>
            <p:nvPr/>
          </p:nvSpPr>
          <p:spPr>
            <a:xfrm rot="10800000">
              <a:off x="7390210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Shape 3819"/>
            <p:cNvSpPr/>
            <p:nvPr/>
          </p:nvSpPr>
          <p:spPr>
            <a:xfrm rot="10800000">
              <a:off x="7390210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Shape 3820"/>
            <p:cNvSpPr/>
            <p:nvPr/>
          </p:nvSpPr>
          <p:spPr>
            <a:xfrm rot="10800000">
              <a:off x="7244066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Shape 3821"/>
            <p:cNvSpPr/>
            <p:nvPr/>
          </p:nvSpPr>
          <p:spPr>
            <a:xfrm rot="10800000">
              <a:off x="7244066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Shape 3822"/>
            <p:cNvSpPr/>
            <p:nvPr/>
          </p:nvSpPr>
          <p:spPr>
            <a:xfrm rot="10800000">
              <a:off x="7244066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Shape 3823"/>
            <p:cNvSpPr/>
            <p:nvPr/>
          </p:nvSpPr>
          <p:spPr>
            <a:xfrm rot="10800000">
              <a:off x="7244066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Shape 3824"/>
            <p:cNvSpPr/>
            <p:nvPr/>
          </p:nvSpPr>
          <p:spPr>
            <a:xfrm rot="10800000">
              <a:off x="7244066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Shape 3825"/>
            <p:cNvSpPr/>
            <p:nvPr/>
          </p:nvSpPr>
          <p:spPr>
            <a:xfrm rot="10800000">
              <a:off x="7097945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Shape 3826"/>
            <p:cNvSpPr/>
            <p:nvPr/>
          </p:nvSpPr>
          <p:spPr>
            <a:xfrm rot="10800000">
              <a:off x="6951800" y="382809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Shape 3827"/>
            <p:cNvSpPr/>
            <p:nvPr/>
          </p:nvSpPr>
          <p:spPr>
            <a:xfrm rot="10800000">
              <a:off x="6951800" y="2659036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Shape 3828"/>
            <p:cNvSpPr/>
            <p:nvPr/>
          </p:nvSpPr>
          <p:spPr>
            <a:xfrm rot="10800000">
              <a:off x="680568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Shape 3829"/>
            <p:cNvSpPr/>
            <p:nvPr/>
          </p:nvSpPr>
          <p:spPr>
            <a:xfrm rot="10800000">
              <a:off x="6513415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Shape 3830"/>
            <p:cNvSpPr/>
            <p:nvPr/>
          </p:nvSpPr>
          <p:spPr>
            <a:xfrm rot="10800000">
              <a:off x="6367294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1" name="Shape 383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28" name="Shape 528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2400"/>
              <a:buNone/>
              <a:defRPr>
                <a:solidFill>
                  <a:srgbClr val="80BF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3000"/>
              <a:buNone/>
              <a:defRPr sz="3000">
                <a:solidFill>
                  <a:srgbClr val="80BFB7"/>
                </a:solidFill>
              </a:defRPr>
            </a:lvl9pPr>
          </a:lstStyle>
          <a:p>
            <a:endParaRPr/>
          </a:p>
        </p:txBody>
      </p:sp>
      <p:grpSp>
        <p:nvGrpSpPr>
          <p:cNvPr id="529" name="Shape 529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530" name="Shape 530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Shape 610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611" name="Shape 611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Shape 730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731" name="Shape 731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Shape 854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Shape 916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Shape 917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Shape 918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Shape 919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Shape 924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Shape 925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Shape 926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Shape 927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Shape 928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Shape 929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Shape 930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Shape 931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Shape 93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Shape 935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Shape 936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Shape 940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941" name="Shape 941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Shape 94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Shape 943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Shape 944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Shape 945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Shape 946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Shape 948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Shape 949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Shape 950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Shape 951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Shape 95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Shape 953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Shape 954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Shape 955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Shape 956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Shape 957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Shape 958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Shape 959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Shape 960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Shape 961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Shape 96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Shape 963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Shape 964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Shape 965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Shape 966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Shape 967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Shape 968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Shape 969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Shape 970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Shape 971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Shape 97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Shape 973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Shape 974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Shape 975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Shape 976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Shape 977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Shape 978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Shape 979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Shape 980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Shape 981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Shape 98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Shape 983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Shape 984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Shape 985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Shape 986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Shape 987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Shape 988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Shape 989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Shape 990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Shape 991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Shape 99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Shape 993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Shape 994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Shape 995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Shape 996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Shape 997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Shape 998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Shape 999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Shape 1000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Shape 1001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Shape 100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Shape 1003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Shape 1004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Shape 1005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Shape 1006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Shape 1007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Shape 1008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Shape 1009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Shape 1010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Shape 1011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Shape 101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Shape 1013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Shape 1014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Shape 1015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Shape 1016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Shape 1017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Shape 1018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Shape 1019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Shape 1020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Shape 1021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Shape 102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Shape 1023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Shape 1024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Shape 1025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Shape 1026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Shape 1027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Shape 1028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Shape 1029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Shape 1030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Shape 1031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Shape 103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Shape 1033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Shape 1034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Shape 1035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Shape 1036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Shape 1037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Shape 1038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Shape 1039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Shape 1040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Shape 1041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Shape 104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Shape 1043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rgbClr val="0B87A1"/>
        </a:solidFill>
        <a:effectLst/>
      </p:bgPr>
    </p:bg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Shape 1045"/>
          <p:cNvSpPr txBox="1">
            <a:spLocks noGrp="1"/>
          </p:cNvSpPr>
          <p:nvPr>
            <p:ph type="body" idx="1"/>
          </p:nvPr>
        </p:nvSpPr>
        <p:spPr>
          <a:xfrm>
            <a:off x="1278575" y="739550"/>
            <a:ext cx="4281000" cy="3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▪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▫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○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■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6" name="Shape 1046"/>
          <p:cNvSpPr txBox="1"/>
          <p:nvPr/>
        </p:nvSpPr>
        <p:spPr>
          <a:xfrm>
            <a:off x="659925" y="414075"/>
            <a:ext cx="7524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D3EBD5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endParaRPr sz="12000">
              <a:solidFill>
                <a:srgbClr val="D3EBD5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1047" name="Shape 1047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048" name="Shape 1048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Shape 1049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Shape 1050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Shape 1051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Shape 105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Shape 1053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Shape 1054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Shape 1055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Shape 1056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Shape 1057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Shape 1058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Shape 1059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Shape 1060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Shape 1061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Shape 106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Shape 1063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Shape 1064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Shape 1065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Shape 1066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Shape 1067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Shape 1068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Shape 1069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Shape 1070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Shape 1071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Shape 107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Shape 1073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Shape 1074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Shape 1075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Shape 1076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Shape 1077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Shape 1078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Shape 1079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Shape 1080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Shape 1081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Shape 108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Shape 1083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Shape 1084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Shape 1085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Shape 1086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Shape 1087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Shape 1088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Shape 1089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Shape 1090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Shape 1091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Shape 109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Shape 1093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Shape 1094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Shape 1095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Shape 1096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Shape 1097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Shape 1098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Shape 1099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Shape 1100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Shape 1101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Shape 110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Shape 1103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Shape 1104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Shape 1105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Shape 1106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Shape 1107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Shape 1108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Shape 1109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Shape 1110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Shape 1111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Shape 111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Shape 1113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Shape 1114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Shape 1115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Shape 1116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Shape 1117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Shape 1118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Shape 1119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Shape 1120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Shape 1121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Shape 112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Shape 1123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Shape 1124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Shape 1125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Shape 1126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Shape 1127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0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" name="Shape 1128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1129" name="Shape 1129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Shape 1130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Shape 1131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Shape 113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Shape 1133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Shape 1134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Shape 1135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Shape 1136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Shape 1137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Shape 1138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Shape 1139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Shape 1140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Shape 1141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Shape 114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Shape 1143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Shape 1144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Shape 1145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Shape 1146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Shape 1147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Shape 1148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Shape 1149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Shape 1150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Shape 1151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Shape 115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Shape 1153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Shape 1154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Shape 1155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Shape 1156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Shape 1157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Shape 1158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Shape 1159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Shape 1160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Shape 1161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Shape 116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Shape 1163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Shape 1164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Shape 1165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Shape 1166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Shape 1167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Shape 1168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Shape 1169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Shape 1170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Shape 1171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Shape 117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Shape 1173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Shape 1174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Shape 1175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Shape 1176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Shape 1177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Shape 1178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Shape 1179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Shape 1180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Shape 1181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Shape 118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Shape 1183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Shape 1184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Shape 1185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Shape 1186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Shape 1187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Shape 1188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Shape 1189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Shape 1190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Shape 1191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Shape 119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Shape 1193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Shape 1194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Shape 1195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Shape 1196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Shape 1197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Shape 1198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Shape 1199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Shape 1200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Shape 1201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Shape 120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Shape 1203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Shape 1204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Shape 1205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Shape 1206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Shape 1207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Shape 1208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Shape 1209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Shape 1210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Shape 1211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Shape 121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Shape 1213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Shape 1214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Shape 1215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Shape 1216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Shape 1217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Shape 1218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Shape 1219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Shape 1220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Shape 1221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Shape 122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Shape 1223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Shape 1224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Shape 1225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Shape 1226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Shape 1227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Shape 1228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Shape 1229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Shape 1230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Shape 1231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Shape 123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Shape 1233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Shape 1234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Shape 1235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Shape 1236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Shape 1237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Shape 1238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Shape 1239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Shape 1240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Shape 1241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Shape 124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Shape 1243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Shape 1244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Shape 1245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Shape 1246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Shape 1247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" name="Shape 1248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1249" name="Shape 1249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Shape 1250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Shape 1251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Shape 125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Shape 1253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Shape 1254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Shape 1255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Shape 1256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Shape 1257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Shape 1258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Shape 1259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Shape 1260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Shape 1261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Shape 126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Shape 1263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Shape 1264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Shape 1265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Shape 1266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Shape 1267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Shape 1268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Shape 1269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Shape 1270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Shape 1271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Shape 127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Shape 1273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Shape 1274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Shape 1275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Shape 1276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Shape 1277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Shape 1278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Shape 1279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Shape 1280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Shape 1281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Shape 128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Shape 1283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Shape 1284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Shape 1285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Shape 1286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Shape 1287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Shape 1288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Shape 1289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Shape 1290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Shape 1291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Shape 129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Shape 1293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Shape 1294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Shape 1295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Shape 1296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Shape 1297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Shape 1298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Shape 1299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Shape 1300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Shape 1301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Shape 130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Shape 1303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Shape 1304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Shape 1305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Shape 1306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Shape 1307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Shape 1308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Shape 1309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Shape 1310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Shape 1311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Shape 131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Shape 1313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Shape 1314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Shape 1315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Shape 1316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Shape 1317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Shape 1318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Shape 1319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Shape 1320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Shape 1321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Shape 132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Shape 1323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Shape 1324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Shape 1325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Shape 1326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Shape 1327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Shape 1328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Shape 1329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Shape 1330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Shape 1331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Shape 133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Shape 1333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Shape 1334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Shape 1335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Shape 1336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Shape 1337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Shape 1338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Shape 1339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Shape 1340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Shape 1341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Shape 134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Shape 1343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Shape 1344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Shape 1345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Shape 1346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Shape 1347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Shape 1348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Shape 1349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Shape 1350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Shape 1351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Shape 135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Shape 1353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Shape 1354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Shape 1355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Shape 1356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Shape 1357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Shape 1358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Shape 1359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Shape 1360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Shape 1361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Shape 136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Shape 1363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Shape 1364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Shape 1365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Shape 1366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Shape 1367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Shape 1368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Shape 1369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Shape 1370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Shape 1371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Shape 137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Shape 1373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Shape 1374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Shape 1375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Shape 1376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Shape 1377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Shape 1378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Shape 1379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Shape 1380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Shape 1381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Shape 138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Shape 1383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Shape 1384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Shape 1385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Shape 1386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Shape 1387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Shape 1388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Shape 1389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Shape 1390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Shape 1391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Shape 139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Shape 1393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Shape 1394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Shape 1395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Shape 1396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Shape 1397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Shape 1398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Shape 1399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Shape 1400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Shape 1401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Shape 140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Shape 1403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Shape 1404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Shape 1405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Shape 1406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Shape 1407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Shape 1408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Shape 1409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Shape 1410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Shape 1411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Shape 141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Shape 1413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Shape 1414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Shape 1415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Shape 1416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Shape 1417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Shape 1418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Shape 1419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Shape 1420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Shape 1421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Shape 142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Shape 1423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Shape 1424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Shape 1425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Shape 1426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Shape 1427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Shape 1428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Shape 1429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Shape 1430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Shape 1431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Shape 143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Shape 1433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Shape 1434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Shape 1435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Shape 1436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Shape 1437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Shape 1438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Shape 1439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Shape 1440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Shape 1441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Shape 144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Shape 1443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Shape 1444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Shape 1445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Shape 1446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Shape 1447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Shape 1448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Shape 1449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Shape 1450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Shape 1451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Shape 145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Shape 1453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Shape 1454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Shape 1455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Shape 1456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Shape 1457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" name="Shape 1458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1459" name="Shape 1459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Shape 1460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Shape 1461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Shape 146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Shape 1463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Shape 1464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Shape 1465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Shape 1466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Shape 1467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Shape 1468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Shape 1469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Shape 1470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Shape 1471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Shape 147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Shape 1473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Shape 1474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Shape 1475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Shape 1476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Shape 1477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Shape 1478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Shape 1479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Shape 1480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Shape 1481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Shape 148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Shape 1483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Shape 1484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Shape 1485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Shape 1486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Shape 1487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Shape 1488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Shape 1489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Shape 1490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Shape 1491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Shape 149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Shape 1493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Shape 1494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Shape 1495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Shape 1496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Shape 1497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Shape 1498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Shape 1499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Shape 1500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Shape 1501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Shape 150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Shape 1503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Shape 1504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Shape 1505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Shape 1506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Shape 1507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Shape 1508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Shape 1509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Shape 1510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Shape 1511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Shape 151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Shape 1513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Shape 1514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Shape 1515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Shape 1516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Shape 1517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Shape 1518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Shape 1519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Shape 1520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Shape 1521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Shape 152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Shape 1523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Shape 1524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Shape 1525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Shape 1526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Shape 1527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Shape 1528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Shape 1529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Shape 1530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Shape 1531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Shape 153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Shape 1533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Shape 1534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Shape 1535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Shape 1536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Shape 1537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Shape 1538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Shape 1539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Shape 1540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Shape 1541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Shape 154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Shape 1543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Shape 1544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Shape 1545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Shape 1546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Shape 1547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Shape 1548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Shape 1549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Shape 1550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Shape 1551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Shape 155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Shape 1553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Shape 1554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Shape 1555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Shape 1556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Shape 1557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Shape 1558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Shape 1559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Shape 1560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Shape 1561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2" name="Shape 156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Shape 1564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65" name="Shape 156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1566" name="Shape 1566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567" name="Shape 1567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Shape 156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Shape 1569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Shape 1570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Shape 1571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Shape 1572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Shape 1573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Shape 1574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Shape 1575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Shape 1576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Shape 1577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Shape 157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Shape 1579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Shape 1580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Shape 1581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Shape 1582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Shape 1583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Shape 1584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Shape 1585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Shape 1586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Shape 1587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Shape 158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Shape 1589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Shape 1590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Shape 1591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Shape 1592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Shape 1593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Shape 1594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Shape 1595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Shape 1596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Shape 1597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Shape 159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Shape 1599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Shape 1600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Shape 1601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Shape 1602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Shape 1603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Shape 1604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Shape 1605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Shape 1606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Shape 1607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Shape 160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Shape 1609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Shape 1610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Shape 1611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Shape 1612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Shape 1613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Shape 1614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Shape 1615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Shape 1616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Shape 1617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Shape 161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Shape 1619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Shape 1620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Shape 1621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Shape 1622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Shape 1623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Shape 1624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625" name="Shape 1625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Shape 1626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Shape 1627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Shape 162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Shape 1629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Shape 1630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Shape 1631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Shape 1632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Shape 1633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Shape 1634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Shape 1635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Shape 1636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Shape 1637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Shape 163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Shape 1639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Shape 1640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Shape 1641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Shape 1642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Shape 1643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Shape 1644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Shape 1645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Shape 1646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Shape 1647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Shape 164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Shape 1649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Shape 1650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Shape 1651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Shape 1652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Shape 1653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Shape 1654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Shape 1655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Shape 1656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Shape 1657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Shape 165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Shape 1659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Shape 1660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Shape 1661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Shape 1662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Shape 1663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Shape 1664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Shape 1665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Shape 1666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Shape 1667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Shape 166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Shape 1669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Shape 1670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Shape 1671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Shape 1672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Shape 1673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Shape 1674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Shape 1675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Shape 1676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Shape 1677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Shape 167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Shape 1679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Shape 1680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Shape 1681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Shape 1682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Shape 1683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Shape 1684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Shape 1685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Shape 1686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" name="Shape 1687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688" name="Shape 168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Shape 1689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Shape 1690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Shape 1691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Shape 1692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Shape 1693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Shape 1694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Shape 1695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Shape 1696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Shape 1697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Shape 169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Shape 1699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Shape 1700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Shape 1701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Shape 1702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Shape 1703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Shape 1704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Shape 1705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Shape 1706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Shape 1707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Shape 170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Shape 1709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Shape 1710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Shape 1711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Shape 1712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Shape 1713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Shape 1714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Shape 1715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Shape 1716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Shape 1717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Shape 171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Shape 1719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Shape 1720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Shape 1721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Shape 1722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Shape 1723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Shape 1724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Shape 1725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Shape 1726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Shape 1727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Shape 172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Shape 1729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Shape 1730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Shape 1731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Shape 1732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Shape 1733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Shape 1734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Shape 1735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Shape 1736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Shape 1737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Shape 173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Shape 1739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Shape 1740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Shape 1741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Shape 1742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Shape 1743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Shape 1744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Shape 1745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Shape 1746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Shape 1747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Shape 174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Shape 1749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Shape 1750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Shape 1751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Shape 1752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Shape 1753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Shape 1754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Shape 1755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Shape 1756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Shape 1757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Shape 175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Shape 1759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Shape 1760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Shape 1761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Shape 1762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Shape 1763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Shape 1764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Shape 1765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Shape 1766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Shape 1767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Shape 176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Shape 1769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Shape 1770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Shape 1771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Shape 1772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Shape 1773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Shape 1774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Shape 1775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Shape 1776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Shape 1777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Shape 177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Shape 1779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Shape 1780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Shape 1781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Shape 1782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Shape 1783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Shape 1784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Shape 1785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Shape 1786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Shape 1787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Shape 178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Shape 1789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1790" name="Shape 1790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Shape 1791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Shape 1792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Shape 1793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Shape 1794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Shape 1795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Shape 1796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Shape 1797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Shape 179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Shape 1799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Shape 1800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Shape 1801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Shape 1802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Shape 1803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Shape 1804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Shape 1805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Shape 1806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Shape 1807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Shape 180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Shape 1809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Shape 1810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Shape 1811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Shape 1812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Shape 1813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Shape 1814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Shape 1815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Shape 1816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Shape 1817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Shape 181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Shape 1819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Shape 1820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Shape 1821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Shape 1822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Shape 1823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Shape 1824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Shape 1825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Shape 1826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Shape 1827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Shape 182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Shape 1829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Shape 1830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Shape 1831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Shape 1832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Shape 1833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Shape 1834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Shape 1835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Shape 1836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Shape 1837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Shape 183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Shape 1839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Shape 184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Shape 1842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43" name="Shape 1843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844" name="Shape 1844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grpSp>
        <p:nvGrpSpPr>
          <p:cNvPr id="1845" name="Shape 1845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846" name="Shape 1846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Shape 1847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Shape 184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Shape 1849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Shape 1850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Shape 185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Shape 1852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Shape 1853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Shape 1854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Shape 1855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Shape 1856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Shape 1857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Shape 185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Shape 1859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Shape 1860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Shape 186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Shape 1862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Shape 1863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Shape 1864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Shape 1865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Shape 1866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Shape 1867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Shape 186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Shape 1869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Shape 1870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Shape 187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Shape 1872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Shape 1873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Shape 1874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Shape 1875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Shape 1876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Shape 1877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Shape 187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Shape 1879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Shape 1880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Shape 188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Shape 1882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Shape 1883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Shape 1884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Shape 1885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Shape 1886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Shape 1887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Shape 188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Shape 1889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Shape 1890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Shape 189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Shape 1892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Shape 1893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Shape 1894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Shape 1895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Shape 1896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Shape 1897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Shape 189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Shape 1899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Shape 1900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Shape 190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Shape 1902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" name="Shape 1903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904" name="Shape 1904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Shape 1905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Shape 1906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Shape 1907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Shape 190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Shape 1909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Shape 1910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Shape 191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Shape 1912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Shape 1913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Shape 1914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Shape 1915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Shape 1916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Shape 1917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Shape 191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Shape 1919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Shape 1920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Shape 192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Shape 1922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Shape 1923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Shape 1924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Shape 1925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Shape 1926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Shape 1927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Shape 192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Shape 1929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Shape 1930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Shape 193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Shape 1932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Shape 1933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Shape 1934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Shape 1935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Shape 1936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Shape 1937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Shape 193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Shape 1939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Shape 1940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Shape 194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Shape 1942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Shape 1943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Shape 1944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Shape 1945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Shape 1946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Shape 1947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Shape 194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Shape 1949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Shape 1950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Shape 195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Shape 1952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Shape 1953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Shape 1954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Shape 1955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Shape 1956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Shape 1957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Shape 195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Shape 1959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Shape 1960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Shape 196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Shape 1962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Shape 1963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Shape 1964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Shape 1965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" name="Shape 1966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967" name="Shape 1967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Shape 196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Shape 1969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Shape 1970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Shape 197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Shape 1972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Shape 1973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Shape 1974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Shape 1975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Shape 1976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Shape 1977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Shape 197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Shape 1979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Shape 1980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Shape 198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Shape 1982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Shape 1983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Shape 1984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Shape 1985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Shape 1986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Shape 1987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Shape 198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Shape 1989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Shape 1990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Shape 199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Shape 1992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Shape 1993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Shape 1994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Shape 1995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Shape 1996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Shape 1997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Shape 199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Shape 1999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Shape 2000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Shape 200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Shape 2002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Shape 2003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Shape 2004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Shape 2005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Shape 2006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Shape 2007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Shape 200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Shape 2009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Shape 2010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Shape 201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Shape 2012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Shape 2013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Shape 2014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Shape 2015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Shape 2016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Shape 2017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Shape 201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Shape 2019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Shape 2020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Shape 202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Shape 2022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Shape 2023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Shape 2024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Shape 2025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Shape 2026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Shape 2027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Shape 202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Shape 2029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Shape 2030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Shape 203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Shape 2032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Shape 2033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Shape 2034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Shape 2035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Shape 2036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Shape 2037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Shape 203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Shape 2039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Shape 2040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Shape 204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Shape 2042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Shape 2043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Shape 2044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Shape 2045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Shape 2046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Shape 2047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Shape 204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Shape 2049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Shape 2050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Shape 205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Shape 2052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Shape 2053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Shape 2054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Shape 2055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Shape 2056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Shape 2057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Shape 205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Shape 2059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Shape 2060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Shape 206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Shape 2062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Shape 2063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Shape 2064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Shape 2065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Shape 2066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Shape 2067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8" name="Shape 206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069" name="Shape 2069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Shape 2070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Shape 207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Shape 2072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Shape 2073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Shape 2074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Shape 2075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Shape 2076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Shape 2077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Shape 207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Shape 2079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Shape 2080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Shape 208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Shape 2082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Shape 2083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Shape 2084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Shape 2085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Shape 2086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Shape 2087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Shape 208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Shape 2089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Shape 2090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Shape 209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Shape 2092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Shape 2093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Shape 2094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Shape 2095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Shape 2096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Shape 2097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Shape 209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Shape 2099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Shape 2100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Shape 210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Shape 2102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Shape 2103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Shape 2104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Shape 2105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Shape 2106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Shape 2107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Shape 210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Shape 2109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Shape 2110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Shape 211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Shape 2112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Shape 2113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Shape 2114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Shape 2115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Shape 2116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Shape 2117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Shape 211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9" name="Shape 211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Shape 21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122" name="Shape 2122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23" name="Shape 2123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24" name="Shape 2124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grpSp>
        <p:nvGrpSpPr>
          <p:cNvPr id="2125" name="Shape 2125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126" name="Shape 2126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Shape 2127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Shape 212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Shape 2129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Shape 2130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Shape 213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Shape 2132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Shape 2133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Shape 2134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Shape 2135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Shape 2136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Shape 2137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Shape 213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Shape 2139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Shape 2140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Shape 214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Shape 2142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Shape 2143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Shape 2144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Shape 2145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Shape 2146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Shape 2147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Shape 214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Shape 2149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Shape 2150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Shape 215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Shape 2152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Shape 2153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Shape 2154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Shape 2155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Shape 2156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Shape 2157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Shape 215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Shape 2159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Shape 2160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Shape 216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Shape 2162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Shape 2163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Shape 2164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Shape 2165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Shape 2166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Shape 2167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Shape 216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Shape 2169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Shape 2170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Shape 217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Shape 2172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Shape 2173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Shape 2174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Shape 2175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Shape 2176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Shape 2177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Shape 217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Shape 2179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Shape 2180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Shape 218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Shape 2182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3" name="Shape 2183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184" name="Shape 2184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Shape 2185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Shape 2186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Shape 2187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Shape 218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Shape 2189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Shape 2190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Shape 219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Shape 2192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Shape 2193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Shape 2194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Shape 2195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Shape 2196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Shape 2197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Shape 219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Shape 2199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Shape 2200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Shape 220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Shape 2202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Shape 2203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Shape 2204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Shape 2205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Shape 2206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Shape 2207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Shape 220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Shape 2209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Shape 2210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Shape 221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Shape 2212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Shape 2213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Shape 2214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Shape 2215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Shape 2216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Shape 2217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Shape 221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Shape 2219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Shape 2220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Shape 222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Shape 2222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Shape 2223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Shape 2224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Shape 2225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Shape 2226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Shape 2227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Shape 222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Shape 2229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Shape 2230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Shape 223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Shape 2232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Shape 2233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Shape 2234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Shape 2235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Shape 2236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Shape 2237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Shape 223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Shape 2239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Shape 2240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Shape 224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Shape 2242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Shape 2243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Shape 2244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Shape 2245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" name="Shape 2246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247" name="Shape 2247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Shape 224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Shape 2249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Shape 2250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Shape 225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Shape 2252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Shape 2253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Shape 2254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Shape 2255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Shape 2256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Shape 2257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Shape 225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Shape 2259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Shape 2260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Shape 226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Shape 2262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Shape 2263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Shape 2264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Shape 2265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Shape 2266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Shape 2267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Shape 226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Shape 2269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Shape 2270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Shape 227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Shape 2272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Shape 2273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Shape 2274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Shape 2275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Shape 2276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Shape 2277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Shape 227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Shape 2279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Shape 2280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Shape 228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Shape 2282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Shape 2283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Shape 2284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Shape 2285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Shape 2286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Shape 2287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Shape 228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Shape 2289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Shape 2290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Shape 229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Shape 2292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Shape 2293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Shape 2294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Shape 2295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Shape 2296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Shape 2297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Shape 229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Shape 2299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Shape 2300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Shape 230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Shape 2302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Shape 2303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Shape 2304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Shape 2305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Shape 2306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Shape 2307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Shape 230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Shape 2309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Shape 2310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Shape 231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Shape 2312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Shape 2313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Shape 2314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Shape 2315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Shape 2316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Shape 2317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Shape 231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Shape 2319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Shape 2320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Shape 232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Shape 2322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Shape 2323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Shape 2324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Shape 2325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Shape 2326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Shape 2327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Shape 232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Shape 2329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Shape 2330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Shape 233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Shape 2332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Shape 2333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Shape 2334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Shape 2335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Shape 2336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Shape 2337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Shape 233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Shape 2339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Shape 2340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Shape 234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Shape 2342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Shape 2343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Shape 2344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Shape 2345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Shape 2346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Shape 2347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8" name="Shape 234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349" name="Shape 2349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Shape 2350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Shape 235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Shape 2352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Shape 2353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Shape 2354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Shape 2355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Shape 2356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Shape 2357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Shape 235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Shape 2359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Shape 2360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Shape 236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Shape 2362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Shape 2363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Shape 2364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Shape 2365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Shape 2366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Shape 2367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Shape 236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Shape 2369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Shape 2370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Shape 237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Shape 2372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Shape 2373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Shape 2374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Shape 2375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Shape 2376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Shape 2377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Shape 237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Shape 2379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Shape 2380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Shape 238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Shape 2382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Shape 2383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Shape 2384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Shape 2385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Shape 2386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Shape 2387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Shape 238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Shape 2389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Shape 2390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Shape 239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Shape 2392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Shape 2393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Shape 2394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Shape 2395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Shape 2396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Shape 2397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Shape 239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9" name="Shape 239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Shape 240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2402" name="Shape 2402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3" name="Shape 2403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Shape 2404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Shape 2405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Shape 2406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Shape 2407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Shape 2408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Shape 2409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Shape 2410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Shape 2411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Shape 2412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Shape 2413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Shape 2414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Shape 2415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Shape 2416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Shape 2417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Shape 2418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Shape 2419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Shape 2420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Shape 2421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Shape 2422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Shape 2423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Shape 2424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Shape 2425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Shape 2426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Shape 2427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Shape 2428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Shape 2429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Shape 2430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Shape 2431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Shape 2432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Shape 2433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Shape 2434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Shape 2435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Shape 2436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Shape 2437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Shape 2438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Shape 2439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Shape 2440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Shape 2441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Shape 2442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Shape 2443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Shape 2444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Shape 2445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Shape 2446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Shape 2447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Shape 2448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Shape 2449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Shape 2450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Shape 2451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Shape 2452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Shape 2453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Shape 2454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Shape 2455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Shape 2456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Shape 2457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Shape 2458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Shape 2459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0" name="Shape 2460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1" name="Shape 2461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Shape 2462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Shape 2463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Shape 2464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Shape 2465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Shape 2466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Shape 2467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Shape 2468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Shape 2469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Shape 2470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Shape 2471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Shape 2472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Shape 2473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Shape 2474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Shape 2475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Shape 2476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Shape 2477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Shape 2478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Shape 2479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Shape 2480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Shape 2481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Shape 2482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Shape 2483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Shape 2484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Shape 2485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Shape 2486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Shape 2487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Shape 2488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Shape 2489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Shape 2490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Shape 2491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Shape 2492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Shape 2493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Shape 2494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Shape 2495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Shape 2496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Shape 2497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Shape 2498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Shape 2499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Shape 2500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Shape 2501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Shape 2502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Shape 2503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Shape 2504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Shape 2505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Shape 2506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Shape 2507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Shape 2508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Shape 2509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Shape 2510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Shape 2511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Shape 2512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Shape 2513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Shape 2514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Shape 2515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Shape 2516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Shape 2517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Shape 2518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Shape 2519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Shape 2520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Shape 2521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Shape 2522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3" name="Shape 2523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4" name="Shape 2524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Shape 2525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Shape 2526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Shape 2527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Shape 2528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Shape 2529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Shape 2530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Shape 2531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Shape 2532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Shape 2533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Shape 2534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Shape 2535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Shape 2536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Shape 2537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Shape 2538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Shape 2539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Shape 2540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Shape 2541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Shape 2542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Shape 2543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Shape 2544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Shape 2545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Shape 2546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Shape 2547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Shape 2548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Shape 2549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Shape 2550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Shape 2551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Shape 2552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Shape 2553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Shape 2554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Shape 2555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Shape 2556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Shape 2557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Shape 2558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Shape 2559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Shape 2560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Shape 2561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Shape 2562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Shape 2563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Shape 2564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Shape 2565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Shape 2566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Shape 2567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Shape 2568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Shape 2569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Shape 2570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Shape 2571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Shape 2572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Shape 2573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Shape 2574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Shape 2575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Shape 2576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Shape 2577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Shape 2578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Shape 2579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Shape 2580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Shape 2581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Shape 2582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Shape 2583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Shape 2584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Shape 2585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Shape 2586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Shape 2587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Shape 2588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Shape 2589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Shape 2590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Shape 2591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Shape 2592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Shape 2593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Shape 2594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Shape 2595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Shape 2596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Shape 2597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Shape 2598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Shape 2599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Shape 2600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Shape 2601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Shape 2602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Shape 2603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Shape 2604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Shape 2605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Shape 2606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Shape 2607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Shape 2608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Shape 2609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Shape 2610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Shape 2611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Shape 2612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Shape 2613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Shape 2614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Shape 2615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Shape 2616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Shape 2617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Shape 2618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Shape 2619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Shape 2620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Shape 2621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Shape 2622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Shape 2623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Shape 2624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5" name="Shape 2625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6" name="Shape 2626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Shape 2627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Shape 2628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Shape 2629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Shape 2630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Shape 2631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Shape 2632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Shape 2633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Shape 2634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Shape 2635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Shape 2636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Shape 2637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Shape 2638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Shape 2639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Shape 2640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Shape 2641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Shape 2642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Shape 2643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Shape 2644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Shape 2645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Shape 2646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Shape 2647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Shape 2648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Shape 2649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Shape 2650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Shape 2651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Shape 2652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Shape 2653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Shape 2654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Shape 2655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Shape 2656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Shape 2657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Shape 2658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Shape 2659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Shape 2660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Shape 2661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Shape 2662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Shape 2663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Shape 2664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Shape 2665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Shape 2666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Shape 2667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Shape 2668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Shape 2669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Shape 2670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Shape 2671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Shape 2672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Shape 2673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Shape 2674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Shape 2675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6" name="Shape 267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Shape 2678"/>
          <p:cNvSpPr txBox="1">
            <a:spLocks noGrp="1"/>
          </p:cNvSpPr>
          <p:nvPr>
            <p:ph type="body" idx="1"/>
          </p:nvPr>
        </p:nvSpPr>
        <p:spPr>
          <a:xfrm>
            <a:off x="624925" y="4177700"/>
            <a:ext cx="67593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grpSp>
        <p:nvGrpSpPr>
          <p:cNvPr id="2679" name="Shape 2679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680" name="Shape 2680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Shape 2681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Shape 2682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Shape 2683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Shape 2684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Shape 2685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Shape 2686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Shape 2687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Shape 2688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Shape 2689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Shape 2690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Shape 2691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Shape 2692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Shape 2693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Shape 2694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Shape 2695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Shape 2696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Shape 2697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Shape 2698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Shape 2699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Shape 2700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Shape 2701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Shape 2702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Shape 2703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Shape 2704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Shape 2705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Shape 2706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Shape 2707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Shape 2708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Shape 2709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Shape 2710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Shape 2711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Shape 2712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Shape 2713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Shape 2714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Shape 2715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Shape 2716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Shape 2717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Shape 2718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Shape 2719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Shape 2720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Shape 2721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Shape 2722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Shape 2723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Shape 2724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Shape 2725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Shape 2726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Shape 2727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Shape 2728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Shape 2729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Shape 2730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Shape 2731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Shape 2732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Shape 2733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Shape 2734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Shape 2735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Shape 2736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7" name="Shape 2737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738" name="Shape 2738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Shape 2739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Shape 2740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Shape 2741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Shape 2742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Shape 2743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Shape 2744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Shape 2745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Shape 2746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Shape 2747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Shape 2748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Shape 2749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Shape 2750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Shape 2751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Shape 2752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Shape 2753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Shape 2754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Shape 2755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Shape 2756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Shape 2757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Shape 2758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Shape 2759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Shape 2760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Shape 2761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Shape 2762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Shape 2763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Shape 2764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Shape 2765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Shape 2766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Shape 2767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Shape 2768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Shape 2769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Shape 2770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Shape 2771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Shape 2772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Shape 2773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Shape 2774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Shape 2775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Shape 2776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Shape 2777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Shape 2778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Shape 2779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Shape 2780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Shape 2781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Shape 2782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Shape 2783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Shape 2784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Shape 2785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Shape 2786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Shape 2787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Shape 2788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Shape 2789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Shape 2790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Shape 2791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Shape 2792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Shape 2793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Shape 2794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Shape 2795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Shape 2796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Shape 2797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Shape 2798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Shape 2799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0" name="Shape 2800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801" name="Shape 2801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Shape 2802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Shape 2803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Shape 2804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Shape 2805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Shape 2806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Shape 2807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Shape 2808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Shape 2809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Shape 2810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Shape 2811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Shape 2812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Shape 2813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Shape 2814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Shape 2815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Shape 2816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Shape 2817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Shape 2818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Shape 2819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Shape 2820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Shape 2821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Shape 2822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Shape 2823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Shape 2824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Shape 2825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Shape 2826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Shape 2827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Shape 2828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Shape 2829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Shape 2830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Shape 2831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Shape 2832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Shape 2833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Shape 2834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Shape 2835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Shape 2836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Shape 2837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Shape 2838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Shape 2839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Shape 2840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Shape 2841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Shape 2842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Shape 2843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Shape 2844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Shape 2845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Shape 2846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Shape 2847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Shape 2848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Shape 2849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Shape 2850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Shape 2851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Shape 2852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Shape 2853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Shape 2854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Shape 2855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Shape 2856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Shape 2857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Shape 2858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Shape 2859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Shape 2860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Shape 2861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Shape 2862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Shape 2863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Shape 2864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Shape 2865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Shape 2866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Shape 2867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Shape 2868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Shape 2869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Shape 2870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Shape 2871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Shape 2872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Shape 2873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Shape 2874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Shape 2875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Shape 2876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Shape 2877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Shape 2878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Shape 2879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Shape 2880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Shape 2881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Shape 2882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Shape 2883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Shape 2884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Shape 2885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Shape 2886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Shape 2887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Shape 2888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Shape 2889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Shape 2890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Shape 2891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Shape 2892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Shape 2893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Shape 2894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Shape 2895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Shape 2896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Shape 2897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Shape 2898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Shape 2899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Shape 2900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Shape 2901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2" name="Shape 2902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903" name="Shape 2903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Shape 2904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Shape 2905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Shape 2906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Shape 2907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Shape 2908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Shape 2909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Shape 2910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Shape 2911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Shape 2912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Shape 2913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Shape 2914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Shape 2915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Shape 2916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Shape 2917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Shape 2918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Shape 2919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Shape 2920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Shape 2921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Shape 2922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Shape 2923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Shape 2924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Shape 2925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Shape 2926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Shape 2927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Shape 2928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Shape 2929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Shape 2930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Shape 2931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Shape 2932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Shape 2933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Shape 2934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Shape 2935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Shape 2936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Shape 2937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Shape 2938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Shape 2939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Shape 2940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Shape 2941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Shape 2942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Shape 2943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Shape 2944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Shape 2945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Shape 2946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Shape 2947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Shape 2948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Shape 2949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Shape 2950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Shape 2951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Shape 2952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53" name="Shape 2953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5" name="Shape 2955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956" name="Shape 2956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Shape 2957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Shape 295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Shape 2959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Shape 2960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Shape 296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Shape 2962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Shape 2963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Shape 2964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Shape 2965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Shape 2966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Shape 2967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Shape 296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Shape 2969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Shape 2970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Shape 297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Shape 2972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Shape 2973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Shape 2974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Shape 2975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Shape 2976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Shape 2977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Shape 297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Shape 2979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Shape 2980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Shape 298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Shape 2982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Shape 2983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Shape 2984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Shape 2985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Shape 2986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Shape 2987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Shape 298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Shape 2989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Shape 2990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Shape 299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Shape 2992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Shape 2993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Shape 2994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Shape 2995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Shape 2996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Shape 2997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Shape 299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Shape 2999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Shape 3000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Shape 300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Shape 3002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Shape 3003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Shape 3004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Shape 3005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Shape 3006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Shape 3007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Shape 300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Shape 3009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Shape 3010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Shape 301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Shape 3012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3" name="Shape 3013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014" name="Shape 3014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Shape 3015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Shape 3016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Shape 3017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Shape 301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Shape 3019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Shape 3020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Shape 302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Shape 3022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Shape 3023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Shape 3024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Shape 3025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Shape 3026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Shape 3027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Shape 302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Shape 3029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Shape 3030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Shape 303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Shape 3032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Shape 3033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Shape 3034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Shape 3035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Shape 3036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Shape 3037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Shape 303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Shape 3039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Shape 3040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Shape 304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Shape 3042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Shape 3043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Shape 3044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Shape 3045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Shape 3046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Shape 3047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Shape 304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Shape 3049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Shape 3050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Shape 305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Shape 3052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Shape 3053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Shape 3054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Shape 3055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Shape 3056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Shape 3057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Shape 305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Shape 3059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Shape 3060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Shape 306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Shape 3062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Shape 3063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Shape 3064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Shape 3065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Shape 3066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Shape 3067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Shape 306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Shape 3069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Shape 3070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Shape 307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Shape 3072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Shape 3073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Shape 3074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Shape 3075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6" name="Shape 3076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077" name="Shape 3077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Shape 307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Shape 3079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Shape 3080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Shape 308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Shape 3082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Shape 3083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Shape 3084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Shape 3085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Shape 3086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Shape 3087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Shape 308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Shape 3089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Shape 3090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Shape 309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Shape 3092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Shape 3093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Shape 3094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Shape 3095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Shape 3096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Shape 3097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Shape 309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Shape 3099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Shape 3100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Shape 310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Shape 3102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Shape 3103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Shape 3104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Shape 3105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Shape 3106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Shape 3107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Shape 310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Shape 3109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Shape 3110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Shape 311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Shape 3112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Shape 3113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Shape 3114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Shape 3115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Shape 3116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Shape 3117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Shape 311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Shape 3119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Shape 3120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Shape 312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Shape 3122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Shape 3123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Shape 3124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Shape 3125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Shape 3126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Shape 3127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Shape 312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Shape 3129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Shape 3130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Shape 313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Shape 3132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Shape 3133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Shape 3134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Shape 3135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Shape 3136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Shape 3137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Shape 313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Shape 3139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Shape 3140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Shape 314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Shape 3142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Shape 3143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Shape 3144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Shape 3145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Shape 3146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Shape 3147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Shape 314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Shape 3149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Shape 3150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Shape 315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Shape 3152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Shape 3153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Shape 3154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Shape 3155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Shape 3156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Shape 3157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Shape 315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Shape 3159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Shape 3160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Shape 316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Shape 3162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Shape 3163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Shape 3164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Shape 3165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Shape 3166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Shape 3167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Shape 316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Shape 3169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Shape 3170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Shape 317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Shape 3172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Shape 3173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Shape 3174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Shape 3175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Shape 3176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Shape 3177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8" name="Shape 317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179" name="Shape 3179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Shape 3180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Shape 318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Shape 3182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Shape 3183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Shape 3184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Shape 3185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Shape 3186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Shape 3187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Shape 318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Shape 3189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Shape 3190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Shape 319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Shape 3192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Shape 3193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Shape 3194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Shape 3195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Shape 3196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Shape 3197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Shape 319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Shape 3199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Shape 3200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Shape 320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Shape 3202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Shape 3203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Shape 3204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Shape 3205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Shape 3206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Shape 3207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Shape 320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Shape 3209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Shape 3210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Shape 321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Shape 3212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Shape 3213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Shape 3214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Shape 3215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Shape 3216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Shape 3217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Shape 321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Shape 3219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Shape 3220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Shape 322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Shape 3222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Shape 3223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Shape 3224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Shape 3225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Shape 3226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Shape 3227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Shape 322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9" name="Shape 322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▪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●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○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■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Shape 3836"/>
          <p:cNvSpPr txBox="1">
            <a:spLocks noGrp="1"/>
          </p:cNvSpPr>
          <p:nvPr>
            <p:ph type="ctrTitle" idx="4294967295"/>
          </p:nvPr>
        </p:nvSpPr>
        <p:spPr>
          <a:xfrm>
            <a:off x="3756025" y="781100"/>
            <a:ext cx="3738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u="sng">
                <a:solidFill>
                  <a:srgbClr val="D3EBD5"/>
                </a:solidFill>
              </a:rPr>
              <a:t>Pew Pew</a:t>
            </a:r>
            <a:endParaRPr sz="7200" u="sng">
              <a:solidFill>
                <a:srgbClr val="D3EBD5"/>
              </a:solidFill>
            </a:endParaRPr>
          </a:p>
        </p:txBody>
      </p:sp>
      <p:sp>
        <p:nvSpPr>
          <p:cNvPr id="3837" name="Shape 3837"/>
          <p:cNvSpPr txBox="1">
            <a:spLocks noGrp="1"/>
          </p:cNvSpPr>
          <p:nvPr>
            <p:ph type="subTitle" idx="4294967295"/>
          </p:nvPr>
        </p:nvSpPr>
        <p:spPr>
          <a:xfrm>
            <a:off x="380350" y="3818300"/>
            <a:ext cx="4204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0BFB7"/>
                </a:solidFill>
              </a:rPr>
              <a:t>Un projet développé par Arno Ramm et Hugo Blaison</a:t>
            </a:r>
            <a:endParaRPr>
              <a:solidFill>
                <a:srgbClr val="80BFB7"/>
              </a:solidFill>
            </a:endParaRPr>
          </a:p>
        </p:txBody>
      </p:sp>
      <p:sp>
        <p:nvSpPr>
          <p:cNvPr id="3838" name="Shape 3838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39" name="Shape 3839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840" name="Shape 3840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Shape 3841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2" name="Shape 3842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843" name="Shape 3843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Shape 3844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Shape 3845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Shape 3846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7" name="Shape 3847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8" name="Shape 3848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9" name="Shape 3849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0" name="Shape 3850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1" name="Shape 385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pic>
        <p:nvPicPr>
          <p:cNvPr id="3852" name="Shape 38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021094">
            <a:off x="2286667" y="2931821"/>
            <a:ext cx="609600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3" name="Shape 38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716896">
            <a:off x="5484525" y="1883898"/>
            <a:ext cx="619200" cy="1044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7" name="Shape 3977"/>
          <p:cNvSpPr txBox="1">
            <a:spLocks noGrp="1"/>
          </p:cNvSpPr>
          <p:nvPr>
            <p:ph type="ctrTitle"/>
          </p:nvPr>
        </p:nvSpPr>
        <p:spPr>
          <a:xfrm>
            <a:off x="273800" y="109750"/>
            <a:ext cx="6610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Les pseudos </a:t>
            </a:r>
            <a:r>
              <a:rPr lang="en"/>
              <a:t>:</a:t>
            </a:r>
            <a:endParaRPr/>
          </a:p>
        </p:txBody>
      </p:sp>
      <p:sp>
        <p:nvSpPr>
          <p:cNvPr id="3978" name="Shape 3978"/>
          <p:cNvSpPr txBox="1"/>
          <p:nvPr/>
        </p:nvSpPr>
        <p:spPr>
          <a:xfrm>
            <a:off x="365075" y="3628025"/>
            <a:ext cx="4774200" cy="16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</a:endParaRPr>
          </a:p>
        </p:txBody>
      </p:sp>
      <p:sp>
        <p:nvSpPr>
          <p:cNvPr id="3979" name="Shape 3979"/>
          <p:cNvSpPr txBox="1"/>
          <p:nvPr/>
        </p:nvSpPr>
        <p:spPr>
          <a:xfrm>
            <a:off x="1565425" y="3869775"/>
            <a:ext cx="3500400" cy="8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</a:endParaRPr>
          </a:p>
        </p:txBody>
      </p:sp>
      <p:sp>
        <p:nvSpPr>
          <p:cNvPr id="3980" name="Shape 3980"/>
          <p:cNvSpPr txBox="1"/>
          <p:nvPr/>
        </p:nvSpPr>
        <p:spPr>
          <a:xfrm>
            <a:off x="306400" y="2752925"/>
            <a:ext cx="3500400" cy="8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Par défaut, Joueur 1 et Joueur 2 ou Player 1 et Player2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81" name="Shape 3981"/>
          <p:cNvSpPr txBox="1"/>
          <p:nvPr/>
        </p:nvSpPr>
        <p:spPr>
          <a:xfrm>
            <a:off x="1691625" y="3375200"/>
            <a:ext cx="10311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pic>
        <p:nvPicPr>
          <p:cNvPr id="3982" name="Shape 3982"/>
          <p:cNvPicPr preferRelativeResize="0"/>
          <p:nvPr/>
        </p:nvPicPr>
        <p:blipFill rotWithShape="1">
          <a:blip r:embed="rId3">
            <a:alphaModFix/>
          </a:blip>
          <a:srcRect l="764"/>
          <a:stretch/>
        </p:blipFill>
        <p:spPr>
          <a:xfrm>
            <a:off x="4080900" y="2169125"/>
            <a:ext cx="5063101" cy="2974375"/>
          </a:xfrm>
          <a:prstGeom prst="rect">
            <a:avLst/>
          </a:prstGeom>
          <a:noFill/>
          <a:ln>
            <a:noFill/>
          </a:ln>
        </p:spPr>
      </p:pic>
      <p:sp>
        <p:nvSpPr>
          <p:cNvPr id="3983" name="Shape 3983"/>
          <p:cNvSpPr txBox="1"/>
          <p:nvPr/>
        </p:nvSpPr>
        <p:spPr>
          <a:xfrm>
            <a:off x="306400" y="4050325"/>
            <a:ext cx="3109500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Peuvent être modifiés entre les parties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84" name="Shape 3984"/>
          <p:cNvSpPr txBox="1"/>
          <p:nvPr/>
        </p:nvSpPr>
        <p:spPr>
          <a:xfrm>
            <a:off x="342250" y="1528838"/>
            <a:ext cx="3037800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Récupérés dans une entry présente à chaque création de menu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9" name="Shape 3989"/>
          <p:cNvSpPr txBox="1">
            <a:spLocks noGrp="1"/>
          </p:cNvSpPr>
          <p:nvPr>
            <p:ph type="ctrTitle"/>
          </p:nvPr>
        </p:nvSpPr>
        <p:spPr>
          <a:xfrm>
            <a:off x="2430850" y="70575"/>
            <a:ext cx="41013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Conclusion</a:t>
            </a:r>
            <a:r>
              <a:rPr lang="en"/>
              <a:t> :</a:t>
            </a:r>
            <a:endParaRPr/>
          </a:p>
        </p:txBody>
      </p:sp>
      <p:sp>
        <p:nvSpPr>
          <p:cNvPr id="3990" name="Shape 3990"/>
          <p:cNvSpPr txBox="1"/>
          <p:nvPr/>
        </p:nvSpPr>
        <p:spPr>
          <a:xfrm>
            <a:off x="52175" y="1230375"/>
            <a:ext cx="3904800" cy="37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sz="1600" u="sng">
                <a:solidFill>
                  <a:srgbClr val="80BFB7"/>
                </a:solidFill>
                <a:latin typeface="Titillium Web"/>
                <a:ea typeface="Titillium Web"/>
                <a:cs typeface="Titillium Web"/>
                <a:sym typeface="Titillium Web"/>
              </a:rPr>
              <a:t>Quelques bugs mineurs toujours présents</a:t>
            </a:r>
            <a:r>
              <a:rPr lang="en" sz="1600"/>
              <a:t> </a:t>
            </a:r>
            <a:r>
              <a:rPr lang="en" sz="1600">
                <a:solidFill>
                  <a:srgbClr val="80BFB7"/>
                </a:solidFill>
              </a:rPr>
              <a:t>:</a:t>
            </a:r>
            <a:endParaRPr sz="1600">
              <a:solidFill>
                <a:srgbClr val="80BFB7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Pseudo qui disparait?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Erreurs si l’on appuie sur ZQSD sur l’écran de victoire et en mode entraînement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Musique qui se supprime si l’on est trop rapide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Choses non-réalisées (par manque de temps)</a:t>
            </a: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 : 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Musique interprétée personnellement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457200" lvl="0" indent="-31750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“Panthéon des héros”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91" name="Shape 3991"/>
          <p:cNvSpPr txBox="1"/>
          <p:nvPr/>
        </p:nvSpPr>
        <p:spPr>
          <a:xfrm>
            <a:off x="3807025" y="1701075"/>
            <a:ext cx="3220500" cy="31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L’allure finale est en accord avec ce que l’on attendait, même au-delà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Presque entièrement réalisé de nos mains (images faites sur PhotoShop)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Ce que l’on en retient</a:t>
            </a: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 :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 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De l’expérience au niveau  l’informatique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Le code requiert une certaines patience et logique d’esprit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Des bons moments et autres fous rires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92" name="Shape 39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337625">
            <a:off x="410042" y="75146"/>
            <a:ext cx="609600" cy="10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3" name="Shape 39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483317">
            <a:off x="7948750" y="3971948"/>
            <a:ext cx="619200" cy="1044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8" name="Shape 3858"/>
          <p:cNvSpPr txBox="1">
            <a:spLocks noGrp="1"/>
          </p:cNvSpPr>
          <p:nvPr>
            <p:ph type="ctrTitle"/>
          </p:nvPr>
        </p:nvSpPr>
        <p:spPr>
          <a:xfrm>
            <a:off x="71725" y="214050"/>
            <a:ext cx="7162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Qu’est ce que PewPew ?</a:t>
            </a:r>
            <a:endParaRPr u="sng"/>
          </a:p>
        </p:txBody>
      </p:sp>
      <p:pic>
        <p:nvPicPr>
          <p:cNvPr id="3859" name="Shape 3859"/>
          <p:cNvPicPr preferRelativeResize="0"/>
          <p:nvPr/>
        </p:nvPicPr>
        <p:blipFill rotWithShape="1">
          <a:blip r:embed="rId3">
            <a:alphaModFix/>
          </a:blip>
          <a:srcRect l="635"/>
          <a:stretch/>
        </p:blipFill>
        <p:spPr>
          <a:xfrm>
            <a:off x="71725" y="1373850"/>
            <a:ext cx="5618075" cy="330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Shape 3864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65" name="Shape 38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5918200" cy="281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6" name="Shape 38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7600" y="2426375"/>
            <a:ext cx="3716400" cy="2717125"/>
          </a:xfrm>
          <a:prstGeom prst="rect">
            <a:avLst/>
          </a:prstGeom>
          <a:noFill/>
          <a:ln>
            <a:noFill/>
          </a:ln>
        </p:spPr>
      </p:pic>
      <p:sp>
        <p:nvSpPr>
          <p:cNvPr id="3867" name="Shape 3867"/>
          <p:cNvSpPr txBox="1"/>
          <p:nvPr/>
        </p:nvSpPr>
        <p:spPr>
          <a:xfrm>
            <a:off x="68050" y="2819700"/>
            <a:ext cx="5260200" cy="3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80BFB7"/>
                </a:solidFill>
              </a:rPr>
              <a:t>Les deux fonctions principales dans la jouabilité du programme</a:t>
            </a:r>
            <a:r>
              <a:rPr lang="en">
                <a:solidFill>
                  <a:srgbClr val="80BFB7"/>
                </a:solidFill>
              </a:rPr>
              <a:t> :</a:t>
            </a:r>
            <a:endParaRPr>
              <a:solidFill>
                <a:srgbClr val="80BFB7"/>
              </a:solidFill>
            </a:endParaRPr>
          </a:p>
        </p:txBody>
      </p:sp>
      <p:sp>
        <p:nvSpPr>
          <p:cNvPr id="3868" name="Shape 3868"/>
          <p:cNvSpPr txBox="1"/>
          <p:nvPr/>
        </p:nvSpPr>
        <p:spPr>
          <a:xfrm>
            <a:off x="1565425" y="3869775"/>
            <a:ext cx="3500400" cy="8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0BFB7"/>
                </a:solidFill>
              </a:rPr>
              <a:t>Les fonctions MouvementTirJoueur permettent de faire bouger les lasers tirés par les joueurs</a:t>
            </a:r>
            <a:endParaRPr>
              <a:solidFill>
                <a:srgbClr val="80BFB7"/>
              </a:solidFill>
            </a:endParaRPr>
          </a:p>
        </p:txBody>
      </p:sp>
      <p:sp>
        <p:nvSpPr>
          <p:cNvPr id="3869" name="Shape 3869"/>
          <p:cNvSpPr txBox="1"/>
          <p:nvPr/>
        </p:nvSpPr>
        <p:spPr>
          <a:xfrm>
            <a:off x="5833600" y="0"/>
            <a:ext cx="1312500" cy="20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0BFB7"/>
                </a:solidFill>
              </a:rPr>
              <a:t>Les fonctions Mouvement</a:t>
            </a:r>
            <a:endParaRPr dirty="0">
              <a:solidFill>
                <a:srgbClr val="80BFB7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80BFB7"/>
                </a:solidFill>
              </a:rPr>
              <a:t>associent les touches à des commandes et permettent les déplacements</a:t>
            </a:r>
            <a:endParaRPr dirty="0">
              <a:solidFill>
                <a:srgbClr val="80BFB7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Shape 3874"/>
          <p:cNvSpPr txBox="1">
            <a:spLocks noGrp="1"/>
          </p:cNvSpPr>
          <p:nvPr>
            <p:ph type="ctrTitle" idx="4294967295"/>
          </p:nvPr>
        </p:nvSpPr>
        <p:spPr>
          <a:xfrm>
            <a:off x="3756025" y="781100"/>
            <a:ext cx="3738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D3EBD5"/>
                </a:solidFill>
              </a:rPr>
              <a:t>Pew Pew</a:t>
            </a:r>
            <a:endParaRPr sz="7200">
              <a:solidFill>
                <a:srgbClr val="D3EBD5"/>
              </a:solidFill>
            </a:endParaRPr>
          </a:p>
        </p:txBody>
      </p:sp>
      <p:sp>
        <p:nvSpPr>
          <p:cNvPr id="3875" name="Shape 3875"/>
          <p:cNvSpPr txBox="1">
            <a:spLocks noGrp="1"/>
          </p:cNvSpPr>
          <p:nvPr>
            <p:ph type="subTitle" idx="4294967295"/>
          </p:nvPr>
        </p:nvSpPr>
        <p:spPr>
          <a:xfrm>
            <a:off x="302125" y="3687925"/>
            <a:ext cx="6027900" cy="13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0BFB7"/>
                </a:solidFill>
              </a:rPr>
              <a:t>La première version de PewPew (1.1) qui contient  uniquement les deux fonctions présentées précédemment</a:t>
            </a:r>
            <a:endParaRPr>
              <a:solidFill>
                <a:srgbClr val="80BFB7"/>
              </a:solidFill>
            </a:endParaRPr>
          </a:p>
        </p:txBody>
      </p:sp>
      <p:sp>
        <p:nvSpPr>
          <p:cNvPr id="3876" name="Shape 3876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77" name="Shape 3877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878" name="Shape 387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Shape 387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0" name="Shape 3880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881" name="Shape 388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Shape 388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Shape 3883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Shape 3884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85" name="Shape 3885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6" name="Shape 3886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7" name="Shape 3887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8" name="Shape 3888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9" name="Shape 388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890" name="Shape 38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990680" cy="3576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5" name="Shape 3895"/>
          <p:cNvSpPr txBox="1">
            <a:spLocks noGrp="1"/>
          </p:cNvSpPr>
          <p:nvPr>
            <p:ph type="ctrTitle"/>
          </p:nvPr>
        </p:nvSpPr>
        <p:spPr>
          <a:xfrm>
            <a:off x="273800" y="109750"/>
            <a:ext cx="6610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fonction “maîtresse”</a:t>
            </a:r>
            <a:endParaRPr/>
          </a:p>
        </p:txBody>
      </p:sp>
      <p:sp>
        <p:nvSpPr>
          <p:cNvPr id="3896" name="Shape 3896"/>
          <p:cNvSpPr txBox="1"/>
          <p:nvPr/>
        </p:nvSpPr>
        <p:spPr>
          <a:xfrm>
            <a:off x="365075" y="3628025"/>
            <a:ext cx="4774200" cy="16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</a:endParaRPr>
          </a:p>
        </p:txBody>
      </p:sp>
      <p:sp>
        <p:nvSpPr>
          <p:cNvPr id="3897" name="Shape 3897"/>
          <p:cNvSpPr txBox="1"/>
          <p:nvPr/>
        </p:nvSpPr>
        <p:spPr>
          <a:xfrm>
            <a:off x="1565425" y="3869775"/>
            <a:ext cx="3500400" cy="8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</a:endParaRPr>
          </a:p>
        </p:txBody>
      </p:sp>
      <p:sp>
        <p:nvSpPr>
          <p:cNvPr id="3898" name="Shape 3898"/>
          <p:cNvSpPr txBox="1"/>
          <p:nvPr/>
        </p:nvSpPr>
        <p:spPr>
          <a:xfrm>
            <a:off x="1691625" y="2351800"/>
            <a:ext cx="3500400" cy="8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80BFB7"/>
                </a:solidFill>
              </a:rPr>
              <a:t>Permet la détection des collisions et donc la création d’un système de barres de vie</a:t>
            </a:r>
            <a:endParaRPr u="sng">
              <a:solidFill>
                <a:srgbClr val="80BFB7"/>
              </a:solidFill>
            </a:endParaRPr>
          </a:p>
        </p:txBody>
      </p:sp>
      <p:pic>
        <p:nvPicPr>
          <p:cNvPr id="3899" name="Shape 3899"/>
          <p:cNvPicPr preferRelativeResize="0"/>
          <p:nvPr/>
        </p:nvPicPr>
        <p:blipFill rotWithShape="1">
          <a:blip r:embed="rId3">
            <a:alphaModFix/>
          </a:blip>
          <a:srcRect l="1283" t="2238"/>
          <a:stretch/>
        </p:blipFill>
        <p:spPr>
          <a:xfrm>
            <a:off x="930051" y="2887925"/>
            <a:ext cx="6812100" cy="2255575"/>
          </a:xfrm>
          <a:prstGeom prst="rect">
            <a:avLst/>
          </a:prstGeom>
          <a:noFill/>
          <a:ln>
            <a:noFill/>
          </a:ln>
        </p:spPr>
      </p:pic>
      <p:sp>
        <p:nvSpPr>
          <p:cNvPr id="3900" name="Shape 3900"/>
          <p:cNvSpPr txBox="1"/>
          <p:nvPr/>
        </p:nvSpPr>
        <p:spPr>
          <a:xfrm>
            <a:off x="0" y="4261775"/>
            <a:ext cx="10311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(Qui n’aura franchement pas été une partie de plaisir)</a:t>
            </a:r>
            <a:endParaRPr sz="700"/>
          </a:p>
        </p:txBody>
      </p:sp>
      <p:pic>
        <p:nvPicPr>
          <p:cNvPr id="3901" name="Shape 3901"/>
          <p:cNvPicPr preferRelativeResize="0"/>
          <p:nvPr/>
        </p:nvPicPr>
        <p:blipFill rotWithShape="1">
          <a:blip r:embed="rId4">
            <a:alphaModFix/>
          </a:blip>
          <a:srcRect l="2133" b="1419"/>
          <a:stretch/>
        </p:blipFill>
        <p:spPr>
          <a:xfrm>
            <a:off x="5026150" y="39025"/>
            <a:ext cx="4117851" cy="242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6" name="Shape 3906"/>
          <p:cNvSpPr txBox="1">
            <a:spLocks noGrp="1"/>
          </p:cNvSpPr>
          <p:nvPr>
            <p:ph type="ctrTitle"/>
          </p:nvPr>
        </p:nvSpPr>
        <p:spPr>
          <a:xfrm>
            <a:off x="358550" y="2704300"/>
            <a:ext cx="3409200" cy="19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/>
              <a:t>Quelques écrans de fin gérés par la fonction de Comparaison </a:t>
            </a:r>
            <a:r>
              <a:rPr lang="en" sz="2000"/>
              <a:t>:</a:t>
            </a:r>
            <a:endParaRPr sz="2000"/>
          </a:p>
        </p:txBody>
      </p:sp>
      <p:sp>
        <p:nvSpPr>
          <p:cNvPr id="3907" name="Shape 3907"/>
          <p:cNvSpPr txBox="1"/>
          <p:nvPr/>
        </p:nvSpPr>
        <p:spPr>
          <a:xfrm>
            <a:off x="847475" y="3699525"/>
            <a:ext cx="4774200" cy="16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</a:endParaRPr>
          </a:p>
        </p:txBody>
      </p:sp>
      <p:sp>
        <p:nvSpPr>
          <p:cNvPr id="3908" name="Shape 3908"/>
          <p:cNvSpPr txBox="1"/>
          <p:nvPr/>
        </p:nvSpPr>
        <p:spPr>
          <a:xfrm>
            <a:off x="1330725" y="4097925"/>
            <a:ext cx="3500400" cy="8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80BFB7"/>
                </a:solidFill>
              </a:rPr>
              <a:t>Ecran de fin de Bo3 en français</a:t>
            </a:r>
            <a:r>
              <a:rPr lang="en">
                <a:solidFill>
                  <a:srgbClr val="80BFB7"/>
                </a:solidFill>
              </a:rPr>
              <a:t> -&gt;</a:t>
            </a:r>
            <a:endParaRPr>
              <a:solidFill>
                <a:srgbClr val="80BFB7"/>
              </a:solidFill>
            </a:endParaRPr>
          </a:p>
        </p:txBody>
      </p:sp>
      <p:sp>
        <p:nvSpPr>
          <p:cNvPr id="3909" name="Shape 3909"/>
          <p:cNvSpPr txBox="1"/>
          <p:nvPr/>
        </p:nvSpPr>
        <p:spPr>
          <a:xfrm>
            <a:off x="3650650" y="1727750"/>
            <a:ext cx="2874900" cy="12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</a:endParaRPr>
          </a:p>
        </p:txBody>
      </p:sp>
      <p:sp>
        <p:nvSpPr>
          <p:cNvPr id="3910" name="Shape 3910"/>
          <p:cNvSpPr txBox="1"/>
          <p:nvPr/>
        </p:nvSpPr>
        <p:spPr>
          <a:xfrm>
            <a:off x="1082175" y="3720700"/>
            <a:ext cx="10311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pic>
        <p:nvPicPr>
          <p:cNvPr id="3911" name="Shape 39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434248" cy="2604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2" name="Shape 3912"/>
          <p:cNvPicPr preferRelativeResize="0"/>
          <p:nvPr/>
        </p:nvPicPr>
        <p:blipFill rotWithShape="1">
          <a:blip r:embed="rId4">
            <a:alphaModFix/>
          </a:blip>
          <a:srcRect l="803"/>
          <a:stretch/>
        </p:blipFill>
        <p:spPr>
          <a:xfrm>
            <a:off x="4434250" y="2372675"/>
            <a:ext cx="4709750" cy="2770813"/>
          </a:xfrm>
          <a:prstGeom prst="rect">
            <a:avLst/>
          </a:prstGeom>
          <a:noFill/>
          <a:ln>
            <a:noFill/>
          </a:ln>
        </p:spPr>
      </p:pic>
      <p:sp>
        <p:nvSpPr>
          <p:cNvPr id="3913" name="Shape 3913"/>
          <p:cNvSpPr txBox="1"/>
          <p:nvPr/>
        </p:nvSpPr>
        <p:spPr>
          <a:xfrm>
            <a:off x="4511125" y="541075"/>
            <a:ext cx="2803200" cy="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0BFB7"/>
                </a:solidFill>
              </a:rPr>
              <a:t>&lt;- </a:t>
            </a:r>
            <a:r>
              <a:rPr lang="en" u="sng">
                <a:solidFill>
                  <a:srgbClr val="80BFB7"/>
                </a:solidFill>
              </a:rPr>
              <a:t>Ecran de fin de partie rapide en anglais </a:t>
            </a:r>
            <a:endParaRPr u="sng">
              <a:solidFill>
                <a:srgbClr val="80BFB7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8" name="Shape 3918"/>
          <p:cNvSpPr txBox="1">
            <a:spLocks noGrp="1"/>
          </p:cNvSpPr>
          <p:nvPr>
            <p:ph type="ctrTitle" idx="4294967295"/>
          </p:nvPr>
        </p:nvSpPr>
        <p:spPr>
          <a:xfrm>
            <a:off x="3977675" y="942225"/>
            <a:ext cx="3506100" cy="5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solidFill>
                  <a:srgbClr val="D3EBD5"/>
                </a:solidFill>
              </a:rPr>
              <a:t>Ma contribution au projet </a:t>
            </a:r>
            <a:endParaRPr sz="2800" u="sng">
              <a:solidFill>
                <a:srgbClr val="D3EBD5"/>
              </a:solidFill>
            </a:endParaRPr>
          </a:p>
        </p:txBody>
      </p:sp>
      <p:sp>
        <p:nvSpPr>
          <p:cNvPr id="3919" name="Shape 3919"/>
          <p:cNvSpPr txBox="1">
            <a:spLocks noGrp="1"/>
          </p:cNvSpPr>
          <p:nvPr>
            <p:ph type="subTitle" idx="4294967295"/>
          </p:nvPr>
        </p:nvSpPr>
        <p:spPr>
          <a:xfrm>
            <a:off x="380350" y="2539325"/>
            <a:ext cx="4204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80BFB7"/>
              </a:buClr>
              <a:buSzPts val="2400"/>
              <a:buChar char="-"/>
            </a:pPr>
            <a:r>
              <a:rPr lang="en">
                <a:solidFill>
                  <a:srgbClr val="80BFB7"/>
                </a:solidFill>
              </a:rPr>
              <a:t>Mise en place du système de musique du jeu</a:t>
            </a:r>
            <a:endParaRPr>
              <a:solidFill>
                <a:srgbClr val="80BFB7"/>
              </a:solidFill>
            </a:endParaRPr>
          </a:p>
        </p:txBody>
      </p:sp>
      <p:sp>
        <p:nvSpPr>
          <p:cNvPr id="3920" name="Shape 3920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1" name="Shape 3921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922" name="Shape 3922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Shape 3923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24" name="Shape 3924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925" name="Shape 3925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Shape 3926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Shape 3927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Shape 392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9" name="Shape 3929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Shape 3930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1" name="Shape 3931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2" name="Shape 3932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3" name="Shape 3933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934" name="Shape 3934"/>
          <p:cNvSpPr txBox="1"/>
          <p:nvPr/>
        </p:nvSpPr>
        <p:spPr>
          <a:xfrm>
            <a:off x="346200" y="3624675"/>
            <a:ext cx="4168800" cy="11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2400"/>
              <a:buFont typeface="Titillium Web Light"/>
              <a:buChar char="-"/>
            </a:pPr>
            <a:r>
              <a:rPr lang="en" sz="2400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Création des différents modes de jeu ( Bo3, Bo5 et partie rapide) et du menu</a:t>
            </a:r>
            <a:endParaRPr sz="2400"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35" name="Shape 3935"/>
          <p:cNvSpPr txBox="1"/>
          <p:nvPr/>
        </p:nvSpPr>
        <p:spPr>
          <a:xfrm>
            <a:off x="4413375" y="1822325"/>
            <a:ext cx="32259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2400"/>
              <a:buFont typeface="Titillium Web Light"/>
              <a:buChar char="-"/>
            </a:pPr>
            <a:r>
              <a:rPr lang="en" sz="2400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Mode entraînement</a:t>
            </a:r>
            <a:endParaRPr sz="2400"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36" name="Shape 3936"/>
          <p:cNvSpPr txBox="1"/>
          <p:nvPr/>
        </p:nvSpPr>
        <p:spPr>
          <a:xfrm>
            <a:off x="4380750" y="2539325"/>
            <a:ext cx="34410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2400"/>
              <a:buFont typeface="Titillium Web Light"/>
              <a:buChar char="-"/>
            </a:pPr>
            <a:r>
              <a:rPr lang="en" sz="2400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Système de pseudos et traduction</a:t>
            </a:r>
            <a:endParaRPr sz="2400"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37" name="Shape 3937"/>
          <p:cNvSpPr txBox="1"/>
          <p:nvPr/>
        </p:nvSpPr>
        <p:spPr>
          <a:xfrm>
            <a:off x="4413375" y="3406425"/>
            <a:ext cx="3292200" cy="15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2400"/>
              <a:buFont typeface="Titillium Web Light"/>
              <a:buChar char="-"/>
            </a:pPr>
            <a:r>
              <a:rPr lang="en" sz="2400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Correction de bugs mineurs et un majeur (bug de la Fenêtre)</a:t>
            </a:r>
            <a:endParaRPr sz="2400"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" name="Shape 3942"/>
          <p:cNvSpPr txBox="1">
            <a:spLocks noGrp="1"/>
          </p:cNvSpPr>
          <p:nvPr>
            <p:ph type="ctrTitle"/>
          </p:nvPr>
        </p:nvSpPr>
        <p:spPr>
          <a:xfrm>
            <a:off x="273800" y="109750"/>
            <a:ext cx="62583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u="sng"/>
              <a:t>La fonction Lancer, qui permet de jouer à n’importe quel mode de jeu</a:t>
            </a:r>
            <a:endParaRPr sz="2600" u="sng"/>
          </a:p>
        </p:txBody>
      </p:sp>
      <p:sp>
        <p:nvSpPr>
          <p:cNvPr id="3943" name="Shape 3943"/>
          <p:cNvSpPr txBox="1"/>
          <p:nvPr/>
        </p:nvSpPr>
        <p:spPr>
          <a:xfrm>
            <a:off x="189075" y="4203125"/>
            <a:ext cx="4774200" cy="10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Destruction du menu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Création des vaisseaux et des barres de vie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1400"/>
              <a:buFont typeface="Titillium Web Light"/>
              <a:buChar char="-"/>
            </a:pPr>
            <a:r>
              <a:rPr lang="en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Lancement de ComparaisonDégâts</a:t>
            </a:r>
            <a:endParaRPr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44" name="Shape 3944"/>
          <p:cNvSpPr txBox="1"/>
          <p:nvPr/>
        </p:nvSpPr>
        <p:spPr>
          <a:xfrm>
            <a:off x="4414225" y="2950600"/>
            <a:ext cx="3500400" cy="9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</a:endParaRPr>
          </a:p>
        </p:txBody>
      </p:sp>
      <p:sp>
        <p:nvSpPr>
          <p:cNvPr id="3945" name="Shape 3945"/>
          <p:cNvSpPr txBox="1"/>
          <p:nvPr/>
        </p:nvSpPr>
        <p:spPr>
          <a:xfrm>
            <a:off x="1691625" y="2351800"/>
            <a:ext cx="857400" cy="8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solidFill>
                <a:srgbClr val="80BFB7"/>
              </a:solidFill>
            </a:endParaRPr>
          </a:p>
        </p:txBody>
      </p:sp>
      <p:sp>
        <p:nvSpPr>
          <p:cNvPr id="3946" name="Shape 3946"/>
          <p:cNvSpPr txBox="1"/>
          <p:nvPr/>
        </p:nvSpPr>
        <p:spPr>
          <a:xfrm>
            <a:off x="6075725" y="1076450"/>
            <a:ext cx="10311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pic>
        <p:nvPicPr>
          <p:cNvPr id="3947" name="Shape 39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200" y="1059750"/>
            <a:ext cx="5280725" cy="302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2" name="Shape 3952"/>
          <p:cNvSpPr txBox="1">
            <a:spLocks noGrp="1"/>
          </p:cNvSpPr>
          <p:nvPr>
            <p:ph type="ctrTitle" idx="4294967295"/>
          </p:nvPr>
        </p:nvSpPr>
        <p:spPr>
          <a:xfrm>
            <a:off x="131475" y="3341663"/>
            <a:ext cx="3506100" cy="5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u="sng">
                <a:solidFill>
                  <a:srgbClr val="D3EBD5"/>
                </a:solidFill>
              </a:rPr>
              <a:t>Le mode entraînement</a:t>
            </a:r>
            <a:r>
              <a:rPr lang="en" sz="2800">
                <a:solidFill>
                  <a:srgbClr val="D3EBD5"/>
                </a:solidFill>
              </a:rPr>
              <a:t> :</a:t>
            </a:r>
            <a:endParaRPr sz="2800">
              <a:solidFill>
                <a:srgbClr val="D3EBD5"/>
              </a:solidFill>
            </a:endParaRPr>
          </a:p>
        </p:txBody>
      </p:sp>
      <p:sp>
        <p:nvSpPr>
          <p:cNvPr id="3953" name="Shape 3953"/>
          <p:cNvSpPr txBox="1">
            <a:spLocks noGrp="1"/>
          </p:cNvSpPr>
          <p:nvPr>
            <p:ph type="subTitle" idx="4294967295"/>
          </p:nvPr>
        </p:nvSpPr>
        <p:spPr>
          <a:xfrm>
            <a:off x="380350" y="2539325"/>
            <a:ext cx="4204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80BFB7"/>
              </a:solidFill>
            </a:endParaRPr>
          </a:p>
        </p:txBody>
      </p:sp>
      <p:sp>
        <p:nvSpPr>
          <p:cNvPr id="3954" name="Shape 3954"/>
          <p:cNvSpPr/>
          <p:nvPr/>
        </p:nvSpPr>
        <p:spPr>
          <a:xfrm>
            <a:off x="2347313" y="2155769"/>
            <a:ext cx="270850" cy="258617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5" name="Shape 3955"/>
          <p:cNvGrpSpPr/>
          <p:nvPr/>
        </p:nvGrpSpPr>
        <p:grpSpPr>
          <a:xfrm>
            <a:off x="2011275" y="703738"/>
            <a:ext cx="1160371" cy="1160688"/>
            <a:chOff x="6654650" y="3665275"/>
            <a:chExt cx="409100" cy="409125"/>
          </a:xfrm>
        </p:grpSpPr>
        <p:sp>
          <p:nvSpPr>
            <p:cNvPr id="3956" name="Shape 3956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Shape 3957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8" name="Shape 3958"/>
          <p:cNvGrpSpPr/>
          <p:nvPr/>
        </p:nvGrpSpPr>
        <p:grpSpPr>
          <a:xfrm rot="1057001">
            <a:off x="892483" y="1616446"/>
            <a:ext cx="766645" cy="766759"/>
            <a:chOff x="570875" y="4322250"/>
            <a:chExt cx="443300" cy="443325"/>
          </a:xfrm>
        </p:grpSpPr>
        <p:sp>
          <p:nvSpPr>
            <p:cNvPr id="3959" name="Shape 395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Shape 3960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Shape 3961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Shape 3962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3" name="Shape 3963"/>
          <p:cNvSpPr/>
          <p:nvPr/>
        </p:nvSpPr>
        <p:spPr>
          <a:xfrm rot="2466991">
            <a:off x="978868" y="928441"/>
            <a:ext cx="376301" cy="35930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4" name="Shape 3964"/>
          <p:cNvSpPr/>
          <p:nvPr/>
        </p:nvSpPr>
        <p:spPr>
          <a:xfrm rot="-1609377">
            <a:off x="1529232" y="1154513"/>
            <a:ext cx="270839" cy="25860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5" name="Shape 3965"/>
          <p:cNvSpPr/>
          <p:nvPr/>
        </p:nvSpPr>
        <p:spPr>
          <a:xfrm rot="2925705">
            <a:off x="3171263" y="1359369"/>
            <a:ext cx="202799" cy="1936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6" name="Shape 3966"/>
          <p:cNvSpPr/>
          <p:nvPr/>
        </p:nvSpPr>
        <p:spPr>
          <a:xfrm rot="-1609197">
            <a:off x="2135091" y="394613"/>
            <a:ext cx="182676" cy="174425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01597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7" name="Shape 3967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968" name="Shape 3968"/>
          <p:cNvSpPr txBox="1"/>
          <p:nvPr/>
        </p:nvSpPr>
        <p:spPr>
          <a:xfrm>
            <a:off x="55500" y="3807100"/>
            <a:ext cx="4690200" cy="11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2400"/>
              <a:buFont typeface="Titillium Web Light"/>
              <a:buChar char="-"/>
            </a:pPr>
            <a:r>
              <a:rPr lang="en" sz="2400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Utilisation d’une nouvelle fonction Lancer et Comparaison adaptées au mode solo</a:t>
            </a:r>
            <a:endParaRPr sz="2400"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69" name="Shape 3969"/>
          <p:cNvSpPr txBox="1"/>
          <p:nvPr/>
        </p:nvSpPr>
        <p:spPr>
          <a:xfrm>
            <a:off x="4413375" y="1822325"/>
            <a:ext cx="32259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70" name="Shape 3970"/>
          <p:cNvSpPr txBox="1"/>
          <p:nvPr/>
        </p:nvSpPr>
        <p:spPr>
          <a:xfrm>
            <a:off x="4361200" y="2672800"/>
            <a:ext cx="34410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71" name="Shape 3971"/>
          <p:cNvSpPr txBox="1"/>
          <p:nvPr/>
        </p:nvSpPr>
        <p:spPr>
          <a:xfrm>
            <a:off x="4745700" y="3807100"/>
            <a:ext cx="2998800" cy="15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2400"/>
              <a:buFont typeface="Titillium Web Light"/>
              <a:buChar char="-"/>
            </a:pPr>
            <a:r>
              <a:rPr lang="en" sz="2400">
                <a:solidFill>
                  <a:srgbClr val="80BFB7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Système de score affiché par des labels </a:t>
            </a:r>
            <a:endParaRPr sz="2400">
              <a:solidFill>
                <a:srgbClr val="80BFB7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pic>
        <p:nvPicPr>
          <p:cNvPr id="3972" name="Shape 3972"/>
          <p:cNvPicPr preferRelativeResize="0"/>
          <p:nvPr/>
        </p:nvPicPr>
        <p:blipFill rotWithShape="1">
          <a:blip r:embed="rId3">
            <a:alphaModFix/>
          </a:blip>
          <a:srcRect l="1658" r="809" b="1039"/>
          <a:stretch/>
        </p:blipFill>
        <p:spPr>
          <a:xfrm>
            <a:off x="0" y="0"/>
            <a:ext cx="5365149" cy="3181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371</Words>
  <Application>Microsoft Office PowerPoint</Application>
  <PresentationFormat>Affichage à l'écran (16:9)</PresentationFormat>
  <Paragraphs>56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Titillium Web Light</vt:lpstr>
      <vt:lpstr>Dosis Light</vt:lpstr>
      <vt:lpstr>Dosis</vt:lpstr>
      <vt:lpstr>Titillium Web</vt:lpstr>
      <vt:lpstr>Mowbray template</vt:lpstr>
      <vt:lpstr>Pew Pew</vt:lpstr>
      <vt:lpstr>Qu’est ce que PewPew ?</vt:lpstr>
      <vt:lpstr>Présentation PowerPoint</vt:lpstr>
      <vt:lpstr>Pew Pew</vt:lpstr>
      <vt:lpstr>La fonction “maîtresse”</vt:lpstr>
      <vt:lpstr>Quelques écrans de fin gérés par la fonction de Comparaison :</vt:lpstr>
      <vt:lpstr>Ma contribution au projet </vt:lpstr>
      <vt:lpstr>La fonction Lancer, qui permet de jouer à n’importe quel mode de jeu</vt:lpstr>
      <vt:lpstr>Le mode entraînement :</vt:lpstr>
      <vt:lpstr>Les pseudos :</vt:lpstr>
      <vt:lpstr>Conclusion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Pew Pew</dc:title>
  <cp:lastModifiedBy>Hamarah</cp:lastModifiedBy>
  <cp:revision>1</cp:revision>
  <dcterms:modified xsi:type="dcterms:W3CDTF">2018-05-15T18:29:12Z</dcterms:modified>
</cp:coreProperties>
</file>